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2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3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34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8" r:id="rId2"/>
    <p:sldId id="299" r:id="rId3"/>
    <p:sldId id="302" r:id="rId4"/>
    <p:sldId id="301" r:id="rId5"/>
    <p:sldId id="449" r:id="rId6"/>
    <p:sldId id="450" r:id="rId7"/>
    <p:sldId id="304" r:id="rId8"/>
    <p:sldId id="303" r:id="rId9"/>
    <p:sldId id="455" r:id="rId10"/>
    <p:sldId id="452" r:id="rId11"/>
    <p:sldId id="453" r:id="rId12"/>
    <p:sldId id="305" r:id="rId13"/>
    <p:sldId id="458" r:id="rId14"/>
    <p:sldId id="456" r:id="rId15"/>
    <p:sldId id="451" r:id="rId16"/>
    <p:sldId id="306" r:id="rId17"/>
    <p:sldId id="454" r:id="rId18"/>
    <p:sldId id="457" r:id="rId19"/>
    <p:sldId id="459" r:id="rId20"/>
    <p:sldId id="307" r:id="rId21"/>
  </p:sldIdLst>
  <p:sldSz cx="12192000" cy="6858000"/>
  <p:notesSz cx="6858000" cy="9144000"/>
  <p:embeddedFontLst>
    <p:embeddedFont>
      <p:font typeface="汉仪铸字美心体简" panose="020B0604020202020204" charset="-122"/>
      <p:regular r:id="rId24"/>
    </p:embeddedFont>
    <p:embeddedFont>
      <p:font typeface="汉仪铸字木头人简" panose="020B0604020202020204" charset="-122"/>
      <p:regular r:id="rId25"/>
    </p:embeddedFont>
    <p:embeddedFont>
      <p:font typeface="汉仪综艺体简" panose="020B0604020202020204" charset="-122"/>
      <p:regular r:id="rId26"/>
    </p:embeddedFont>
    <p:embeddedFont>
      <p:font typeface="黑体" panose="02010609060101010101" pitchFamily="49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94" userDrawn="1">
          <p15:clr>
            <a:srgbClr val="A4A3A4"/>
          </p15:clr>
        </p15:guide>
        <p15:guide id="2" pos="251" userDrawn="1">
          <p15:clr>
            <a:srgbClr val="A4A3A4"/>
          </p15:clr>
        </p15:guide>
        <p15:guide id="3" orient="horz" pos="378" userDrawn="1">
          <p15:clr>
            <a:srgbClr val="A4A3A4"/>
          </p15:clr>
        </p15:guide>
        <p15:guide id="4" orient="horz" pos="39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47D786"/>
    <a:srgbClr val="2C3846"/>
    <a:srgbClr val="554A8C"/>
    <a:srgbClr val="201A3A"/>
    <a:srgbClr val="3E3E7A"/>
    <a:srgbClr val="FFD5FF"/>
    <a:srgbClr val="E6E6E6"/>
    <a:srgbClr val="FFABFF"/>
    <a:srgbClr val="042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6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04" y="372"/>
      </p:cViewPr>
      <p:guideLst>
        <p:guide pos="7394"/>
        <p:guide pos="251"/>
        <p:guide orient="horz" pos="378"/>
        <p:guide orient="horz" pos="39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FA-473E-86C5-BE02FCA128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FA-473E-86C5-BE02FCA128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FA-473E-86C5-BE02FCA12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8331616"/>
        <c:axId val="1558336864"/>
      </c:barChart>
      <c:catAx>
        <c:axId val="155833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558336864"/>
        <c:crosses val="autoZero"/>
        <c:auto val="1"/>
        <c:lblAlgn val="ctr"/>
        <c:lblOffset val="100"/>
        <c:noMultiLvlLbl val="0"/>
      </c:catAx>
      <c:valAx>
        <c:axId val="1558336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55833161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f0e25588-180a-4da7-b44b-fdbff9488878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A4-4E12-81F9-28CFC874610D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A4-4E12-81F9-28CFC87461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8A4-4E12-81F9-28CFC874610D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8A4-4E12-81F9-28CFC87461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220ab6b-9e6b-4834-8184-25b944c6456c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17-40B8-86DD-B38AFF68F1F4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17-40B8-86DD-B38AFF68F1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317-40B8-86DD-B38AFF68F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4a50ca0-5963-4171-a39b-5743e8542f46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11-4D93-91DD-407FC57E55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11-4D93-91DD-407FC57E55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11-4D93-91DD-407FC57E55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4751024"/>
        <c:axId val="1484755288"/>
      </c:lineChart>
      <c:catAx>
        <c:axId val="148475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484755288"/>
        <c:crosses val="autoZero"/>
        <c:auto val="1"/>
        <c:lblAlgn val="ctr"/>
        <c:lblOffset val="100"/>
        <c:noMultiLvlLbl val="0"/>
      </c:catAx>
      <c:valAx>
        <c:axId val="1484755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484751024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70a9eb4f-fe0e-4055-8ac9-70ea7319f847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gradFill flip="none" rotWithShape="1">
                <a:gsLst>
                  <a:gs pos="100000">
                    <a:schemeClr val="accent3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69-4A0A-AF3B-860A38E29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369-4A0A-AF3B-860A38E29FA9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369-4A0A-AF3B-860A38E29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9eba310-a652-4ae0-a244-29f240e3151b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gradFill>
                <a:gsLst>
                  <a:gs pos="100000">
                    <a:schemeClr val="accent3">
                      <a:lumMod val="7500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40-4010-8FDB-9EF71B5CA39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40-4010-8FDB-9EF71B5CA39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40-4010-8FDB-9EF71B5CA3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1731851-be15-42c7-8ee2-94a2440d4236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D5-48CB-B379-4A8F61CCFD90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5-48CB-B379-4A8F61CCFD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7D5-48CB-B379-4A8F61CCFD90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D5-48CB-B379-4A8F61CCF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c10a672-8161-4e48-8cd5-24c86a902490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9E-4D77-9BC7-E22B96004D7F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9E-4D77-9BC7-E22B96004D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B9E-4D77-9BC7-E22B96004D7F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9E-4D77-9BC7-E22B96004D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482c37a-cadc-4dda-99bf-f142564ebf63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2025/7/9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‹#›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Heavy" panose="02020900000000000000" charset="-122"/>
          <a:ea typeface="+mj-ea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24485" y="2800350"/>
            <a:ext cx="6792595" cy="113030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汉仪铸字美心体简" panose="00020600040101010101" charset="-122"/>
                <a:ea typeface="汉仪铸字美心体简" panose="00020600040101010101" charset="-122"/>
                <a:cs typeface="微软雅黑" panose="020B0503020204020204" charset="-122"/>
                <a:sym typeface="华康行楷体 W5" panose="03000509000000000000" charset="-122"/>
              </a:rPr>
              <a:t>Time Bandage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918915" y="1698354"/>
            <a:ext cx="5370468" cy="706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DDL</a:t>
            </a:r>
            <a:r>
              <a:rPr lang="zh-CN" altLang="en-US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管理器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1026034" y="5147449"/>
            <a:ext cx="2341757" cy="479502"/>
            <a:chOff x="970154" y="4337824"/>
            <a:chExt cx="2341757" cy="479502"/>
          </a:xfrm>
        </p:grpSpPr>
        <p:sp>
          <p:nvSpPr>
            <p:cNvPr id="41" name="矩形: 圆角 40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微软雅黑" panose="020B0503020204020204" charset="-122"/>
                </a:rPr>
                <a:t> 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81054" y="4423686"/>
              <a:ext cx="1930857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汉仪综艺体简" panose="02010600000101010101" charset="-122"/>
                  <a:ea typeface="汉仪综艺体简" panose="02010600000101010101" charset="-122"/>
                </a:rPr>
                <a:t>汇报人：黄天烁</a:t>
              </a:r>
            </a:p>
          </p:txBody>
        </p:sp>
      </p:grpSp>
      <p:sp>
        <p:nvSpPr>
          <p:cNvPr id="58" name="文本框 57" descr="7b0a2020202022776f7264617274223a2022220a7d0a"/>
          <p:cNvSpPr txBox="1"/>
          <p:nvPr/>
        </p:nvSpPr>
        <p:spPr>
          <a:xfrm rot="20460000">
            <a:off x="6747510" y="1805940"/>
            <a:ext cx="3917950" cy="95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  <a:scene3d>
              <a:camera prst="perspectiveHeroicExtremeLeftFacing" fov="3300000">
                <a:rot lat="20852960" lon="1553097" rev="21339195"/>
              </a:camera>
              <a:lightRig rig="flat" dir="t"/>
            </a:scene3d>
            <a:sp3d extrusionH="60960" contourW="3810" prstMaterial="matte">
              <a:extrusionClr>
                <a:srgbClr val="2159FF"/>
              </a:extrusionClr>
              <a:contourClr>
                <a:srgbClr val="0939F0"/>
              </a:contourClr>
            </a:sp3d>
          </a:bodyPr>
          <a:lstStyle/>
          <a:p>
            <a:r>
              <a:rPr lang="zh-CN" altLang="en-US" sz="5400" i="1" dirty="0">
                <a:ln w="2858" cmpd="sng"/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绷紧时间线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38725" y="4149090"/>
            <a:ext cx="3449320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——时间绷带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900430" y="1100455"/>
            <a:ext cx="1388745" cy="13887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 rot="20400000">
            <a:off x="7837170" y="2603500"/>
            <a:ext cx="3806190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i="1" dirty="0">
                <a:ln w="2858" cmpd="sng">
                  <a:solidFill>
                    <a:sysClr val="windowText" lastClr="000000"/>
                  </a:solidFill>
                </a:ln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缝合拖延症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007D4-144C-27C1-818C-8694BEAA3F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t="24765" r="51669" b="28685"/>
          <a:stretch>
            <a:fillRect/>
          </a:stretch>
        </p:blipFill>
        <p:spPr>
          <a:xfrm>
            <a:off x="4132925" y="4830624"/>
            <a:ext cx="2150086" cy="1867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6DD2BE-59F1-9A15-785C-D8BFA988F7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t="24765" r="21116" b="28355"/>
          <a:stretch>
            <a:fillRect/>
          </a:stretch>
        </p:blipFill>
        <p:spPr>
          <a:xfrm>
            <a:off x="6567795" y="4830624"/>
            <a:ext cx="1985587" cy="1850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790E65-09BE-6AF1-18A7-1FF12CA979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t="73014" r="20315" b="1251"/>
          <a:stretch>
            <a:fillRect/>
          </a:stretch>
        </p:blipFill>
        <p:spPr>
          <a:xfrm>
            <a:off x="8838166" y="5936745"/>
            <a:ext cx="2726470" cy="652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 flipV="1">
            <a:off x="4783873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6680459" y="1385695"/>
            <a:ext cx="5437788" cy="547230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H="1">
            <a:off x="1228389" y="3134711"/>
            <a:ext cx="3662925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4158376" y="2590800"/>
            <a:ext cx="2777757" cy="371792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4" name="矩形 3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324947" y="2879469"/>
            <a:ext cx="1589970" cy="479502"/>
            <a:chOff x="970155" y="4337824"/>
            <a:chExt cx="1589970" cy="479502"/>
          </a:xfrm>
        </p:grpSpPr>
        <p:sp>
          <p:nvSpPr>
            <p:cNvPr id="8" name="矩形: 圆角 7"/>
            <p:cNvSpPr/>
            <p:nvPr/>
          </p:nvSpPr>
          <p:spPr>
            <a:xfrm>
              <a:off x="970155" y="4337824"/>
              <a:ext cx="1534212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445363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1035" y="2879469"/>
            <a:ext cx="1719950" cy="479502"/>
            <a:chOff x="970155" y="4337824"/>
            <a:chExt cx="1719950" cy="479502"/>
          </a:xfrm>
        </p:grpSpPr>
        <p:sp>
          <p:nvSpPr>
            <p:cNvPr id="13" name="矩形: 圆角 12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492244" y="4153677"/>
            <a:ext cx="222172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4358974" y="424148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256602" y="36476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24" name="矩形 23"/>
          <p:cNvSpPr/>
          <p:nvPr/>
        </p:nvSpPr>
        <p:spPr>
          <a:xfrm>
            <a:off x="717328" y="4230882"/>
            <a:ext cx="222172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84058" y="4318688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81686" y="3724845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graphicFrame>
        <p:nvGraphicFramePr>
          <p:cNvPr id="31" name="图表 30"/>
          <p:cNvGraphicFramePr/>
          <p:nvPr/>
        </p:nvGraphicFramePr>
        <p:xfrm>
          <a:off x="4217533" y="5606297"/>
          <a:ext cx="2662388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图表 32"/>
          <p:cNvGraphicFramePr/>
          <p:nvPr/>
        </p:nvGraphicFramePr>
        <p:xfrm>
          <a:off x="400415" y="5606297"/>
          <a:ext cx="2662388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4270589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添加正文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802626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3640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添加正文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985677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7977632" y="4296229"/>
            <a:ext cx="3659306" cy="1798282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3773062" y="4296229"/>
            <a:ext cx="3659306" cy="1798282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l="11764" t="35867" r="61974" b="18028"/>
          <a:stretch>
            <a:fillRect/>
          </a:stretch>
        </p:blipFill>
        <p:spPr>
          <a:xfrm>
            <a:off x="5650511" y="4296228"/>
            <a:ext cx="1820982" cy="1798282"/>
          </a:xfrm>
          <a:custGeom>
            <a:avLst/>
            <a:gdLst>
              <a:gd name="connsiteX0" fmla="*/ 0 w 1820982"/>
              <a:gd name="connsiteY0" fmla="*/ 0 h 1798282"/>
              <a:gd name="connsiteX1" fmla="*/ 1662007 w 1820982"/>
              <a:gd name="connsiteY1" fmla="*/ 0 h 1798282"/>
              <a:gd name="connsiteX2" fmla="*/ 1820982 w 1820982"/>
              <a:gd name="connsiteY2" fmla="*/ 143342 h 1798282"/>
              <a:gd name="connsiteX3" fmla="*/ 1820982 w 1820982"/>
              <a:gd name="connsiteY3" fmla="*/ 1654940 h 1798282"/>
              <a:gd name="connsiteX4" fmla="*/ 1662007 w 1820982"/>
              <a:gd name="connsiteY4" fmla="*/ 1798282 h 1798282"/>
              <a:gd name="connsiteX5" fmla="*/ 0 w 1820982"/>
              <a:gd name="connsiteY5" fmla="*/ 1798282 h 17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0982" h="1798282">
                <a:moveTo>
                  <a:pt x="0" y="0"/>
                </a:moveTo>
                <a:lnTo>
                  <a:pt x="1662007" y="0"/>
                </a:lnTo>
                <a:cubicBezTo>
                  <a:pt x="1749807" y="0"/>
                  <a:pt x="1820982" y="64176"/>
                  <a:pt x="1820982" y="143342"/>
                </a:cubicBezTo>
                <a:lnTo>
                  <a:pt x="1820982" y="1654940"/>
                </a:lnTo>
                <a:cubicBezTo>
                  <a:pt x="1820982" y="1734106"/>
                  <a:pt x="1749807" y="1798282"/>
                  <a:pt x="1662007" y="1798282"/>
                </a:cubicBezTo>
                <a:lnTo>
                  <a:pt x="0" y="1798282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l="46950" t="35867" r="26788" b="18028"/>
          <a:stretch>
            <a:fillRect/>
          </a:stretch>
        </p:blipFill>
        <p:spPr>
          <a:xfrm>
            <a:off x="9855081" y="4296228"/>
            <a:ext cx="1820982" cy="1798282"/>
          </a:xfrm>
          <a:custGeom>
            <a:avLst/>
            <a:gdLst>
              <a:gd name="connsiteX0" fmla="*/ 0 w 1820982"/>
              <a:gd name="connsiteY0" fmla="*/ 0 h 1798282"/>
              <a:gd name="connsiteX1" fmla="*/ 1662007 w 1820982"/>
              <a:gd name="connsiteY1" fmla="*/ 0 h 1798282"/>
              <a:gd name="connsiteX2" fmla="*/ 1820982 w 1820982"/>
              <a:gd name="connsiteY2" fmla="*/ 143342 h 1798282"/>
              <a:gd name="connsiteX3" fmla="*/ 1820982 w 1820982"/>
              <a:gd name="connsiteY3" fmla="*/ 1654940 h 1798282"/>
              <a:gd name="connsiteX4" fmla="*/ 1662007 w 1820982"/>
              <a:gd name="connsiteY4" fmla="*/ 1798282 h 1798282"/>
              <a:gd name="connsiteX5" fmla="*/ 0 w 1820982"/>
              <a:gd name="connsiteY5" fmla="*/ 1798282 h 17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0982" h="1798282">
                <a:moveTo>
                  <a:pt x="0" y="0"/>
                </a:moveTo>
                <a:lnTo>
                  <a:pt x="1662007" y="0"/>
                </a:lnTo>
                <a:cubicBezTo>
                  <a:pt x="1749807" y="0"/>
                  <a:pt x="1820982" y="64176"/>
                  <a:pt x="1820982" y="143342"/>
                </a:cubicBezTo>
                <a:lnTo>
                  <a:pt x="1820982" y="1654940"/>
                </a:lnTo>
                <a:cubicBezTo>
                  <a:pt x="1820982" y="1734106"/>
                  <a:pt x="1749807" y="1798282"/>
                  <a:pt x="1662007" y="1798282"/>
                </a:cubicBezTo>
                <a:lnTo>
                  <a:pt x="0" y="1798282"/>
                </a:lnTo>
                <a:close/>
              </a:path>
            </a:pathLst>
          </a:custGeom>
        </p:spPr>
      </p:pic>
      <p:sp>
        <p:nvSpPr>
          <p:cNvPr id="3" name="矩形: 圆角 2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4" name="图片 3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31595" b="6752"/>
          <a:stretch>
            <a:fillRect/>
          </a:stretch>
        </p:blipFill>
        <p:spPr>
          <a:xfrm flipH="1">
            <a:off x="337820" y="2341245"/>
            <a:ext cx="3768090" cy="41656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9612633" y="5880297"/>
            <a:ext cx="428428" cy="428428"/>
            <a:chOff x="2638097" y="2317532"/>
            <a:chExt cx="462455" cy="462455"/>
          </a:xfrm>
        </p:grpSpPr>
        <p:sp>
          <p:nvSpPr>
            <p:cNvPr id="23" name="椭圆 2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4" name="加号 2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08063" y="5880297"/>
            <a:ext cx="428428" cy="428428"/>
            <a:chOff x="2638097" y="2317532"/>
            <a:chExt cx="462455" cy="462455"/>
          </a:xfrm>
        </p:grpSpPr>
        <p:sp>
          <p:nvSpPr>
            <p:cNvPr id="35" name="椭圆 3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加号 3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38" name="矩形 37"/>
          <p:cNvSpPr/>
          <p:nvPr/>
        </p:nvSpPr>
        <p:spPr>
          <a:xfrm>
            <a:off x="515939" y="1659891"/>
            <a:ext cx="2741186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您的正文简明扼要，但信息错综复杂，需要更多的文字来表述；但请您尽可能提炼思想的精髓</a:t>
            </a:r>
          </a:p>
        </p:txBody>
      </p:sp>
      <p:graphicFrame>
        <p:nvGraphicFramePr>
          <p:cNvPr id="41" name="图表 40"/>
          <p:cNvGraphicFramePr/>
          <p:nvPr/>
        </p:nvGraphicFramePr>
        <p:xfrm>
          <a:off x="3773062" y="1659891"/>
          <a:ext cx="7903000" cy="2300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865769" y="4368333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149181" y="4368333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84651" y="511012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优势分析</a:t>
            </a:r>
          </a:p>
        </p:txBody>
      </p:sp>
      <p:sp>
        <p:nvSpPr>
          <p:cNvPr id="49" name="矩形 48"/>
          <p:cNvSpPr/>
          <p:nvPr/>
        </p:nvSpPr>
        <p:spPr>
          <a:xfrm>
            <a:off x="3884652" y="5526356"/>
            <a:ext cx="1837936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129802" y="511012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优势分析</a:t>
            </a:r>
          </a:p>
        </p:txBody>
      </p:sp>
      <p:sp>
        <p:nvSpPr>
          <p:cNvPr id="51" name="矩形 50"/>
          <p:cNvSpPr/>
          <p:nvPr/>
        </p:nvSpPr>
        <p:spPr>
          <a:xfrm>
            <a:off x="8129803" y="5526356"/>
            <a:ext cx="1837936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03.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24335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03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/>
          <a:srcRect l="32377" t="1799" r="32039" b="24579"/>
          <a:stretch>
            <a:fillRect/>
          </a:stretch>
        </p:blipFill>
        <p:spPr>
          <a:xfrm>
            <a:off x="7562850" y="1562560"/>
            <a:ext cx="4078288" cy="4746165"/>
          </a:xfrm>
          <a:custGeom>
            <a:avLst/>
            <a:gdLst>
              <a:gd name="connsiteX0" fmla="*/ 145024 w 4078288"/>
              <a:gd name="connsiteY0" fmla="*/ 0 h 4746165"/>
              <a:gd name="connsiteX1" fmla="*/ 3933264 w 4078288"/>
              <a:gd name="connsiteY1" fmla="*/ 0 h 4746165"/>
              <a:gd name="connsiteX2" fmla="*/ 4078288 w 4078288"/>
              <a:gd name="connsiteY2" fmla="*/ 145024 h 4746165"/>
              <a:gd name="connsiteX3" fmla="*/ 4078288 w 4078288"/>
              <a:gd name="connsiteY3" fmla="*/ 4601141 h 4746165"/>
              <a:gd name="connsiteX4" fmla="*/ 3933264 w 4078288"/>
              <a:gd name="connsiteY4" fmla="*/ 4746165 h 4746165"/>
              <a:gd name="connsiteX5" fmla="*/ 145024 w 4078288"/>
              <a:gd name="connsiteY5" fmla="*/ 4746165 h 4746165"/>
              <a:gd name="connsiteX6" fmla="*/ 0 w 4078288"/>
              <a:gd name="connsiteY6" fmla="*/ 4601141 h 4746165"/>
              <a:gd name="connsiteX7" fmla="*/ 0 w 4078288"/>
              <a:gd name="connsiteY7" fmla="*/ 145024 h 4746165"/>
              <a:gd name="connsiteX8" fmla="*/ 145024 w 4078288"/>
              <a:gd name="connsiteY8" fmla="*/ 0 h 474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288" h="4746165">
                <a:moveTo>
                  <a:pt x="145024" y="0"/>
                </a:moveTo>
                <a:lnTo>
                  <a:pt x="3933264" y="0"/>
                </a:lnTo>
                <a:cubicBezTo>
                  <a:pt x="4013359" y="0"/>
                  <a:pt x="4078288" y="64929"/>
                  <a:pt x="4078288" y="145024"/>
                </a:cubicBezTo>
                <a:lnTo>
                  <a:pt x="4078288" y="4601141"/>
                </a:lnTo>
                <a:cubicBezTo>
                  <a:pt x="4078288" y="4681236"/>
                  <a:pt x="4013359" y="4746165"/>
                  <a:pt x="3933264" y="4746165"/>
                </a:cubicBezTo>
                <a:lnTo>
                  <a:pt x="145024" y="4746165"/>
                </a:lnTo>
                <a:cubicBezTo>
                  <a:pt x="64929" y="4746165"/>
                  <a:pt x="0" y="4681236"/>
                  <a:pt x="0" y="4601141"/>
                </a:cubicBezTo>
                <a:lnTo>
                  <a:pt x="0" y="145024"/>
                </a:lnTo>
                <a:cubicBezTo>
                  <a:pt x="0" y="64929"/>
                  <a:pt x="64929" y="0"/>
                  <a:pt x="145024" y="0"/>
                </a:cubicBezTo>
                <a:close/>
              </a:path>
            </a:pathLst>
          </a:custGeom>
        </p:spPr>
      </p:pic>
      <p:sp>
        <p:nvSpPr>
          <p:cNvPr id="6" name="矩形: 圆角 5"/>
          <p:cNvSpPr/>
          <p:nvPr/>
        </p:nvSpPr>
        <p:spPr>
          <a:xfrm flipH="1" flipV="1">
            <a:off x="-1" y="2585460"/>
            <a:ext cx="4615270" cy="42725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5729469" y="681483"/>
            <a:ext cx="3666761" cy="3690036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79796" y="2376998"/>
          <a:ext cx="2679088" cy="178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/>
          <p:nvPr/>
        </p:nvGraphicFramePr>
        <p:xfrm>
          <a:off x="3369865" y="2376998"/>
          <a:ext cx="2679088" cy="178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86787" y="3069972"/>
            <a:ext cx="106510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73%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76856" y="3069972"/>
            <a:ext cx="106510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73%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9094" y="5055997"/>
            <a:ext cx="2330667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695825" y="514380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93453" y="454996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16" name="矩形 15"/>
          <p:cNvSpPr/>
          <p:nvPr/>
        </p:nvSpPr>
        <p:spPr>
          <a:xfrm>
            <a:off x="4112730" y="5055997"/>
            <a:ext cx="2330667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979461" y="514380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877089" y="454996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419850" y="1055918"/>
            <a:ext cx="4856163" cy="4746165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804637" y="4686437"/>
            <a:ext cx="4659990" cy="696685"/>
          </a:xfrm>
          <a:prstGeom prst="roundRect">
            <a:avLst>
              <a:gd name="adj" fmla="val 1435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29278" y="4659086"/>
            <a:ext cx="751386" cy="751386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21034" y="1598009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28" name="矩形 27"/>
          <p:cNvSpPr/>
          <p:nvPr/>
        </p:nvSpPr>
        <p:spPr>
          <a:xfrm>
            <a:off x="582522" y="3800653"/>
            <a:ext cx="4999128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您的正文已经简明扼要，需要用更多的文字来表述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15938" y="3119831"/>
            <a:ext cx="1719950" cy="479502"/>
            <a:chOff x="970155" y="4337824"/>
            <a:chExt cx="1719950" cy="479502"/>
          </a:xfrm>
        </p:grpSpPr>
        <p:sp>
          <p:nvSpPr>
            <p:cNvPr id="31" name="矩形: 圆角 30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 flipH="1">
            <a:off x="582522" y="4313405"/>
            <a:ext cx="5411878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15938" y="7576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40" name="矩形 39"/>
          <p:cNvSpPr/>
          <p:nvPr/>
        </p:nvSpPr>
        <p:spPr>
          <a:xfrm>
            <a:off x="692230" y="1775328"/>
            <a:ext cx="4329713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570081" y="1865926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185008" y="4834724"/>
            <a:ext cx="4049834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单击此处添加您的小标题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31942" y="2275069"/>
            <a:ext cx="378845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6909792" y="2365667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9516652" y="3868926"/>
            <a:ext cx="2714584" cy="2731816"/>
          </a:xfrm>
          <a:prstGeom prst="rect">
            <a:avLst/>
          </a:prstGeom>
        </p:spPr>
      </p:pic>
      <p:sp>
        <p:nvSpPr>
          <p:cNvPr id="48" name="椭圆 47"/>
          <p:cNvSpPr/>
          <p:nvPr/>
        </p:nvSpPr>
        <p:spPr>
          <a:xfrm>
            <a:off x="6904101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193851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483600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93859" y="4869254"/>
            <a:ext cx="3313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$ 5480+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2731" t="12318" r="30934" b="48169"/>
          <a:stretch>
            <a:fillRect/>
          </a:stretch>
        </p:blipFill>
        <p:spPr>
          <a:xfrm>
            <a:off x="6970763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42262" t="7171" r="24854" b="43488"/>
          <a:stretch>
            <a:fillRect/>
          </a:stretch>
        </p:blipFill>
        <p:spPr>
          <a:xfrm>
            <a:off x="8260513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l="53905" t="2937" r="24153" b="54498"/>
          <a:stretch>
            <a:fillRect/>
          </a:stretch>
        </p:blipFill>
        <p:spPr>
          <a:xfrm>
            <a:off x="9550262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sp>
        <p:nvSpPr>
          <p:cNvPr id="20" name="图形 14"/>
          <p:cNvSpPr/>
          <p:nvPr/>
        </p:nvSpPr>
        <p:spPr>
          <a:xfrm flipV="1">
            <a:off x="745362" y="4875123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/>
          <p:cNvSpPr/>
          <p:nvPr/>
        </p:nvSpPr>
        <p:spPr>
          <a:xfrm flipV="1">
            <a:off x="4783873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 flipH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885371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8324625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4604998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885371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8324625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4604998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83482" y="282595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67" name="矩形 66"/>
          <p:cNvSpPr/>
          <p:nvPr/>
        </p:nvSpPr>
        <p:spPr>
          <a:xfrm>
            <a:off x="983483" y="3200208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02208" y="2406718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1598030" y="2560606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761002" y="501730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72" name="矩形 71"/>
          <p:cNvSpPr/>
          <p:nvPr/>
        </p:nvSpPr>
        <p:spPr>
          <a:xfrm>
            <a:off x="4761003" y="5391564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779728" y="4598074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5375550" y="4751962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8425500" y="282595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76" name="矩形 75"/>
          <p:cNvSpPr/>
          <p:nvPr/>
        </p:nvSpPr>
        <p:spPr>
          <a:xfrm>
            <a:off x="8425501" y="3200208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8444226" y="2406718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040048" y="2560606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4693150" y="3178420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81" name="椭圆 80"/>
          <p:cNvSpPr/>
          <p:nvPr/>
        </p:nvSpPr>
        <p:spPr>
          <a:xfrm>
            <a:off x="5108702" y="2602215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61768" y="5281686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83" name="椭圆 82"/>
          <p:cNvSpPr/>
          <p:nvPr/>
        </p:nvSpPr>
        <p:spPr>
          <a:xfrm>
            <a:off x="1377320" y="4705481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462254" y="5281686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85" name="椭圆 84"/>
          <p:cNvSpPr/>
          <p:nvPr/>
        </p:nvSpPr>
        <p:spPr>
          <a:xfrm>
            <a:off x="8877806" y="4705481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/>
          <a:srcRect l="62327" t="36982" r="11870" b="12778"/>
          <a:stretch>
            <a:fillRect/>
          </a:stretch>
        </p:blipFill>
        <p:spPr>
          <a:xfrm>
            <a:off x="9838392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11368" r="64604" b="53214"/>
          <a:stretch>
            <a:fillRect/>
          </a:stretch>
        </p:blipFill>
        <p:spPr>
          <a:xfrm>
            <a:off x="2399138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l="36295" t="7528" r="35006" b="36592"/>
          <a:stretch>
            <a:fillRect/>
          </a:stretch>
        </p:blipFill>
        <p:spPr>
          <a:xfrm>
            <a:off x="6118765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/>
          <a:srcRect l="55423" t="51168" r="27508" b="15597"/>
          <a:stretch>
            <a:fillRect/>
          </a:stretch>
        </p:blipFill>
        <p:spPr>
          <a:xfrm>
            <a:off x="9838392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grpSp>
        <p:nvGrpSpPr>
          <p:cNvPr id="22" name="组合 21"/>
          <p:cNvGrpSpPr/>
          <p:nvPr/>
        </p:nvGrpSpPr>
        <p:grpSpPr>
          <a:xfrm>
            <a:off x="9656526" y="3731882"/>
            <a:ext cx="286657" cy="286657"/>
            <a:chOff x="2638097" y="2317532"/>
            <a:chExt cx="462455" cy="462455"/>
          </a:xfrm>
        </p:grpSpPr>
        <p:sp>
          <p:nvSpPr>
            <p:cNvPr id="23" name="椭圆 2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4" name="加号 2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936899" y="3731882"/>
            <a:ext cx="286657" cy="286657"/>
            <a:chOff x="2638097" y="2317532"/>
            <a:chExt cx="462455" cy="462455"/>
          </a:xfrm>
        </p:grpSpPr>
        <p:sp>
          <p:nvSpPr>
            <p:cNvPr id="35" name="椭圆 3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加号 3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17272" y="3731882"/>
            <a:ext cx="286657" cy="286657"/>
            <a:chOff x="2638097" y="2317532"/>
            <a:chExt cx="462455" cy="462455"/>
          </a:xfrm>
        </p:grpSpPr>
        <p:sp>
          <p:nvSpPr>
            <p:cNvPr id="7" name="椭圆 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加号 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/>
          <a:srcRect l="37309" t="26667" r="36888" b="23093"/>
          <a:stretch>
            <a:fillRect/>
          </a:stretch>
        </p:blipFill>
        <p:spPr>
          <a:xfrm>
            <a:off x="6118765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/>
          <a:srcRect l="16664" t="25039" r="57533" b="24721"/>
          <a:stretch>
            <a:fillRect/>
          </a:stretch>
        </p:blipFill>
        <p:spPr>
          <a:xfrm>
            <a:off x="2399138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grpSp>
        <p:nvGrpSpPr>
          <p:cNvPr id="40" name="组合 39"/>
          <p:cNvGrpSpPr/>
          <p:nvPr/>
        </p:nvGrpSpPr>
        <p:grpSpPr>
          <a:xfrm>
            <a:off x="2217272" y="5900151"/>
            <a:ext cx="286657" cy="286657"/>
            <a:chOff x="2638097" y="2317532"/>
            <a:chExt cx="462455" cy="462455"/>
          </a:xfrm>
        </p:grpSpPr>
        <p:sp>
          <p:nvSpPr>
            <p:cNvPr id="41" name="椭圆 40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2" name="加号 41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656526" y="5900151"/>
            <a:ext cx="286657" cy="286657"/>
            <a:chOff x="2638097" y="2317532"/>
            <a:chExt cx="462455" cy="462455"/>
          </a:xfrm>
        </p:grpSpPr>
        <p:sp>
          <p:nvSpPr>
            <p:cNvPr id="47" name="椭圆 4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8" name="加号 4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936899" y="5900151"/>
            <a:ext cx="286657" cy="286657"/>
            <a:chOff x="2638097" y="2317532"/>
            <a:chExt cx="462455" cy="462455"/>
          </a:xfrm>
        </p:grpSpPr>
        <p:sp>
          <p:nvSpPr>
            <p:cNvPr id="53" name="椭圆 5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54" name="加号 5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86" name="图形 14"/>
          <p:cNvSpPr/>
          <p:nvPr/>
        </p:nvSpPr>
        <p:spPr>
          <a:xfrm flipV="1">
            <a:off x="5233948" y="2727426"/>
            <a:ext cx="231297" cy="231366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87" name="图形 53"/>
          <p:cNvSpPr/>
          <p:nvPr/>
        </p:nvSpPr>
        <p:spPr>
          <a:xfrm flipV="1">
            <a:off x="1502572" y="4830692"/>
            <a:ext cx="231284" cy="231366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88" name="图形 107"/>
          <p:cNvSpPr/>
          <p:nvPr/>
        </p:nvSpPr>
        <p:spPr>
          <a:xfrm flipV="1">
            <a:off x="9003017" y="4834362"/>
            <a:ext cx="231366" cy="229919"/>
          </a:xfrm>
          <a:custGeom>
            <a:avLst/>
            <a:gdLst>
              <a:gd name="connsiteX0" fmla="*/ 220565 w 319313"/>
              <a:gd name="connsiteY0" fmla="*/ 117525 h 317316"/>
              <a:gd name="connsiteX1" fmla="*/ 220565 w 319313"/>
              <a:gd name="connsiteY1" fmla="*/ 117525 h 317316"/>
              <a:gd name="connsiteX2" fmla="*/ 212557 w 319313"/>
              <a:gd name="connsiteY2" fmla="*/ 120842 h 317316"/>
              <a:gd name="connsiteX3" fmla="*/ 204538 w 319313"/>
              <a:gd name="connsiteY3" fmla="*/ 117525 h 317316"/>
              <a:gd name="connsiteX4" fmla="*/ 204457 w 319313"/>
              <a:gd name="connsiteY4" fmla="*/ 117525 h 317316"/>
              <a:gd name="connsiteX5" fmla="*/ 201228 w 319313"/>
              <a:gd name="connsiteY5" fmla="*/ 109773 h 317316"/>
              <a:gd name="connsiteX6" fmla="*/ 201228 w 319313"/>
              <a:gd name="connsiteY6" fmla="*/ 109425 h 317316"/>
              <a:gd name="connsiteX7" fmla="*/ 201228 w 319313"/>
              <a:gd name="connsiteY7" fmla="*/ 109166 h 317316"/>
              <a:gd name="connsiteX8" fmla="*/ 204191 w 319313"/>
              <a:gd name="connsiteY8" fmla="*/ 101764 h 317316"/>
              <a:gd name="connsiteX9" fmla="*/ 204538 w 319313"/>
              <a:gd name="connsiteY9" fmla="*/ 101417 h 317316"/>
              <a:gd name="connsiteX10" fmla="*/ 212557 w 319313"/>
              <a:gd name="connsiteY10" fmla="*/ 98196 h 317316"/>
              <a:gd name="connsiteX11" fmla="*/ 220477 w 319313"/>
              <a:gd name="connsiteY11" fmla="*/ 101417 h 317316"/>
              <a:gd name="connsiteX12" fmla="*/ 220565 w 319313"/>
              <a:gd name="connsiteY12" fmla="*/ 101417 h 317316"/>
              <a:gd name="connsiteX13" fmla="*/ 223874 w 319313"/>
              <a:gd name="connsiteY13" fmla="*/ 109425 h 317316"/>
              <a:gd name="connsiteX14" fmla="*/ 220565 w 319313"/>
              <a:gd name="connsiteY14" fmla="*/ 117525 h 317316"/>
              <a:gd name="connsiteX15" fmla="*/ 111949 w 319313"/>
              <a:gd name="connsiteY15" fmla="*/ 117525 h 317316"/>
              <a:gd name="connsiteX16" fmla="*/ 111949 w 319313"/>
              <a:gd name="connsiteY16" fmla="*/ 117525 h 317316"/>
              <a:gd name="connsiteX17" fmla="*/ 103850 w 319313"/>
              <a:gd name="connsiteY17" fmla="*/ 120842 h 317316"/>
              <a:gd name="connsiteX18" fmla="*/ 96010 w 319313"/>
              <a:gd name="connsiteY18" fmla="*/ 117525 h 317316"/>
              <a:gd name="connsiteX19" fmla="*/ 95840 w 319313"/>
              <a:gd name="connsiteY19" fmla="*/ 117525 h 317316"/>
              <a:gd name="connsiteX20" fmla="*/ 92531 w 319313"/>
              <a:gd name="connsiteY20" fmla="*/ 109425 h 317316"/>
              <a:gd name="connsiteX21" fmla="*/ 95573 w 319313"/>
              <a:gd name="connsiteY21" fmla="*/ 101764 h 317316"/>
              <a:gd name="connsiteX22" fmla="*/ 96010 w 319313"/>
              <a:gd name="connsiteY22" fmla="*/ 101417 h 317316"/>
              <a:gd name="connsiteX23" fmla="*/ 103850 w 319313"/>
              <a:gd name="connsiteY23" fmla="*/ 98196 h 317316"/>
              <a:gd name="connsiteX24" fmla="*/ 111949 w 319313"/>
              <a:gd name="connsiteY24" fmla="*/ 101417 h 317316"/>
              <a:gd name="connsiteX25" fmla="*/ 115347 w 319313"/>
              <a:gd name="connsiteY25" fmla="*/ 108989 h 317316"/>
              <a:gd name="connsiteX26" fmla="*/ 115177 w 319313"/>
              <a:gd name="connsiteY26" fmla="*/ 109425 h 317316"/>
              <a:gd name="connsiteX27" fmla="*/ 115347 w 319313"/>
              <a:gd name="connsiteY27" fmla="*/ 109773 h 317316"/>
              <a:gd name="connsiteX28" fmla="*/ 111949 w 319313"/>
              <a:gd name="connsiteY28" fmla="*/ 117525 h 317316"/>
              <a:gd name="connsiteX29" fmla="*/ 293382 w 319313"/>
              <a:gd name="connsiteY29" fmla="*/ 195656 h 317316"/>
              <a:gd name="connsiteX30" fmla="*/ 293382 w 319313"/>
              <a:gd name="connsiteY30" fmla="*/ 195656 h 317316"/>
              <a:gd name="connsiteX31" fmla="*/ 23194 w 319313"/>
              <a:gd name="connsiteY31" fmla="*/ 195656 h 317316"/>
              <a:gd name="connsiteX32" fmla="*/ 23194 w 319313"/>
              <a:gd name="connsiteY32" fmla="*/ 23285 h 317316"/>
              <a:gd name="connsiteX33" fmla="*/ 293382 w 319313"/>
              <a:gd name="connsiteY33" fmla="*/ 23285 h 317316"/>
              <a:gd name="connsiteX34" fmla="*/ 293382 w 319313"/>
              <a:gd name="connsiteY34" fmla="*/ 195656 h 317316"/>
              <a:gd name="connsiteX35" fmla="*/ 178841 w 319313"/>
              <a:gd name="connsiteY35" fmla="*/ 220220 h 317316"/>
              <a:gd name="connsiteX36" fmla="*/ 178841 w 319313"/>
              <a:gd name="connsiteY36" fmla="*/ 220220 h 317316"/>
              <a:gd name="connsiteX37" fmla="*/ 271958 w 319313"/>
              <a:gd name="connsiteY37" fmla="*/ 220220 h 317316"/>
              <a:gd name="connsiteX38" fmla="*/ 271958 w 319313"/>
              <a:gd name="connsiteY38" fmla="*/ 301134 h 317316"/>
              <a:gd name="connsiteX39" fmla="*/ 152280 w 319313"/>
              <a:gd name="connsiteY39" fmla="*/ 301134 h 317316"/>
              <a:gd name="connsiteX40" fmla="*/ 152280 w 319313"/>
              <a:gd name="connsiteY40" fmla="*/ 268998 h 317316"/>
              <a:gd name="connsiteX41" fmla="*/ 171269 w 319313"/>
              <a:gd name="connsiteY41" fmla="*/ 268998 h 317316"/>
              <a:gd name="connsiteX42" fmla="*/ 171439 w 319313"/>
              <a:gd name="connsiteY42" fmla="*/ 268998 h 317316"/>
              <a:gd name="connsiteX43" fmla="*/ 178841 w 319313"/>
              <a:gd name="connsiteY43" fmla="*/ 261594 h 317316"/>
              <a:gd name="connsiteX44" fmla="*/ 178841 w 319313"/>
              <a:gd name="connsiteY44" fmla="*/ 261416 h 317316"/>
              <a:gd name="connsiteX45" fmla="*/ 178841 w 319313"/>
              <a:gd name="connsiteY45" fmla="*/ 220220 h 317316"/>
              <a:gd name="connsiteX46" fmla="*/ 44627 w 319313"/>
              <a:gd name="connsiteY46" fmla="*/ 220220 h 317316"/>
              <a:gd name="connsiteX47" fmla="*/ 44627 w 319313"/>
              <a:gd name="connsiteY47" fmla="*/ 220220 h 317316"/>
              <a:gd name="connsiteX48" fmla="*/ 164035 w 319313"/>
              <a:gd name="connsiteY48" fmla="*/ 220220 h 317316"/>
              <a:gd name="connsiteX49" fmla="*/ 164035 w 319313"/>
              <a:gd name="connsiteY49" fmla="*/ 254014 h 317316"/>
              <a:gd name="connsiteX50" fmla="*/ 144967 w 319313"/>
              <a:gd name="connsiteY50" fmla="*/ 254014 h 317316"/>
              <a:gd name="connsiteX51" fmla="*/ 144789 w 319313"/>
              <a:gd name="connsiteY51" fmla="*/ 254014 h 317316"/>
              <a:gd name="connsiteX52" fmla="*/ 44627 w 319313"/>
              <a:gd name="connsiteY52" fmla="*/ 254014 h 317316"/>
              <a:gd name="connsiteX53" fmla="*/ 44627 w 319313"/>
              <a:gd name="connsiteY53" fmla="*/ 220220 h 317316"/>
              <a:gd name="connsiteX54" fmla="*/ 10832 w 319313"/>
              <a:gd name="connsiteY54" fmla="*/ 220220 h 317316"/>
              <a:gd name="connsiteX55" fmla="*/ 10832 w 319313"/>
              <a:gd name="connsiteY55" fmla="*/ 220220 h 317316"/>
              <a:gd name="connsiteX56" fmla="*/ 29812 w 319313"/>
              <a:gd name="connsiteY56" fmla="*/ 220220 h 317316"/>
              <a:gd name="connsiteX57" fmla="*/ 29812 w 319313"/>
              <a:gd name="connsiteY57" fmla="*/ 261594 h 317316"/>
              <a:gd name="connsiteX58" fmla="*/ 37223 w 319313"/>
              <a:gd name="connsiteY58" fmla="*/ 268998 h 317316"/>
              <a:gd name="connsiteX59" fmla="*/ 37482 w 319313"/>
              <a:gd name="connsiteY59" fmla="*/ 268998 h 317316"/>
              <a:gd name="connsiteX60" fmla="*/ 137564 w 319313"/>
              <a:gd name="connsiteY60" fmla="*/ 268998 h 317316"/>
              <a:gd name="connsiteX61" fmla="*/ 137564 w 319313"/>
              <a:gd name="connsiteY61" fmla="*/ 308367 h 317316"/>
              <a:gd name="connsiteX62" fmla="*/ 144967 w 319313"/>
              <a:gd name="connsiteY62" fmla="*/ 315948 h 317316"/>
              <a:gd name="connsiteX63" fmla="*/ 145136 w 319313"/>
              <a:gd name="connsiteY63" fmla="*/ 315948 h 317316"/>
              <a:gd name="connsiteX64" fmla="*/ 279183 w 319313"/>
              <a:gd name="connsiteY64" fmla="*/ 315948 h 317316"/>
              <a:gd name="connsiteX65" fmla="*/ 286593 w 319313"/>
              <a:gd name="connsiteY65" fmla="*/ 308367 h 317316"/>
              <a:gd name="connsiteX66" fmla="*/ 286593 w 319313"/>
              <a:gd name="connsiteY66" fmla="*/ 308189 h 317316"/>
              <a:gd name="connsiteX67" fmla="*/ 286593 w 319313"/>
              <a:gd name="connsiteY67" fmla="*/ 220220 h 317316"/>
              <a:gd name="connsiteX68" fmla="*/ 305574 w 319313"/>
              <a:gd name="connsiteY68" fmla="*/ 220220 h 317316"/>
              <a:gd name="connsiteX69" fmla="*/ 317945 w 319313"/>
              <a:gd name="connsiteY69" fmla="*/ 207849 h 317316"/>
              <a:gd name="connsiteX70" fmla="*/ 317945 w 319313"/>
              <a:gd name="connsiteY70" fmla="*/ 207500 h 317316"/>
              <a:gd name="connsiteX71" fmla="*/ 317945 w 319313"/>
              <a:gd name="connsiteY71" fmla="*/ 11003 h 317316"/>
              <a:gd name="connsiteX72" fmla="*/ 305574 w 319313"/>
              <a:gd name="connsiteY72" fmla="*/ -1368 h 317316"/>
              <a:gd name="connsiteX73" fmla="*/ 305225 w 319313"/>
              <a:gd name="connsiteY73" fmla="*/ -1368 h 317316"/>
              <a:gd name="connsiteX74" fmla="*/ 10832 w 319313"/>
              <a:gd name="connsiteY74" fmla="*/ -1368 h 317316"/>
              <a:gd name="connsiteX75" fmla="*/ -1369 w 319313"/>
              <a:gd name="connsiteY75" fmla="*/ 11003 h 317316"/>
              <a:gd name="connsiteX76" fmla="*/ -1369 w 319313"/>
              <a:gd name="connsiteY76" fmla="*/ 11181 h 317316"/>
              <a:gd name="connsiteX77" fmla="*/ -1369 w 319313"/>
              <a:gd name="connsiteY77" fmla="*/ 207849 h 317316"/>
              <a:gd name="connsiteX78" fmla="*/ 10832 w 319313"/>
              <a:gd name="connsiteY78" fmla="*/ 220220 h 317316"/>
              <a:gd name="connsiteX79" fmla="*/ 103850 w 319313"/>
              <a:gd name="connsiteY79" fmla="*/ 135559 h 317316"/>
              <a:gd name="connsiteX80" fmla="*/ 122321 w 319313"/>
              <a:gd name="connsiteY80" fmla="*/ 127978 h 317316"/>
              <a:gd name="connsiteX81" fmla="*/ 128939 w 319313"/>
              <a:gd name="connsiteY81" fmla="*/ 116828 h 317316"/>
              <a:gd name="connsiteX82" fmla="*/ 187467 w 319313"/>
              <a:gd name="connsiteY82" fmla="*/ 116828 h 317316"/>
              <a:gd name="connsiteX83" fmla="*/ 212557 w 319313"/>
              <a:gd name="connsiteY83" fmla="*/ 135559 h 317316"/>
              <a:gd name="connsiteX84" fmla="*/ 230930 w 319313"/>
              <a:gd name="connsiteY84" fmla="*/ 127978 h 317316"/>
              <a:gd name="connsiteX85" fmla="*/ 238680 w 319313"/>
              <a:gd name="connsiteY85" fmla="*/ 109425 h 317316"/>
              <a:gd name="connsiteX86" fmla="*/ 212557 w 319313"/>
              <a:gd name="connsiteY86" fmla="*/ 83382 h 317316"/>
              <a:gd name="connsiteX87" fmla="*/ 194085 w 319313"/>
              <a:gd name="connsiteY87" fmla="*/ 90963 h 317316"/>
              <a:gd name="connsiteX88" fmla="*/ 193656 w 319313"/>
              <a:gd name="connsiteY88" fmla="*/ 91570 h 317316"/>
              <a:gd name="connsiteX89" fmla="*/ 187467 w 319313"/>
              <a:gd name="connsiteY89" fmla="*/ 102112 h 317316"/>
              <a:gd name="connsiteX90" fmla="*/ 128939 w 319313"/>
              <a:gd name="connsiteY90" fmla="*/ 102112 h 317316"/>
              <a:gd name="connsiteX91" fmla="*/ 103850 w 319313"/>
              <a:gd name="connsiteY91" fmla="*/ 83382 h 317316"/>
              <a:gd name="connsiteX92" fmla="*/ 85556 w 319313"/>
              <a:gd name="connsiteY92" fmla="*/ 90963 h 317316"/>
              <a:gd name="connsiteX93" fmla="*/ 85039 w 319313"/>
              <a:gd name="connsiteY93" fmla="*/ 91570 h 317316"/>
              <a:gd name="connsiteX94" fmla="*/ 77895 w 319313"/>
              <a:gd name="connsiteY94" fmla="*/ 109425 h 317316"/>
              <a:gd name="connsiteX95" fmla="*/ 103850 w 319313"/>
              <a:gd name="connsiteY95" fmla="*/ 135559 h 317316"/>
              <a:gd name="connsiteX96" fmla="*/ 103850 w 319313"/>
              <a:gd name="connsiteY96" fmla="*/ 135559 h 31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19313" h="317316">
                <a:moveTo>
                  <a:pt x="220565" y="117525"/>
                </a:moveTo>
                <a:lnTo>
                  <a:pt x="220565" y="117525"/>
                </a:lnTo>
                <a:cubicBezTo>
                  <a:pt x="218478" y="119531"/>
                  <a:pt x="215687" y="120842"/>
                  <a:pt x="212557" y="120842"/>
                </a:cubicBezTo>
                <a:cubicBezTo>
                  <a:pt x="209417" y="120842"/>
                  <a:pt x="206545" y="119531"/>
                  <a:pt x="204538" y="117525"/>
                </a:cubicBezTo>
                <a:lnTo>
                  <a:pt x="204457" y="117525"/>
                </a:lnTo>
                <a:cubicBezTo>
                  <a:pt x="202621" y="115527"/>
                  <a:pt x="201228" y="112823"/>
                  <a:pt x="201228" y="109773"/>
                </a:cubicBezTo>
                <a:lnTo>
                  <a:pt x="201228" y="109425"/>
                </a:lnTo>
                <a:lnTo>
                  <a:pt x="201228" y="109166"/>
                </a:lnTo>
                <a:cubicBezTo>
                  <a:pt x="201228" y="106205"/>
                  <a:pt x="202362" y="103682"/>
                  <a:pt x="204191" y="101764"/>
                </a:cubicBezTo>
                <a:lnTo>
                  <a:pt x="204538" y="101417"/>
                </a:lnTo>
                <a:cubicBezTo>
                  <a:pt x="206545" y="99320"/>
                  <a:pt x="209417" y="98196"/>
                  <a:pt x="212557" y="98196"/>
                </a:cubicBezTo>
                <a:cubicBezTo>
                  <a:pt x="215687" y="98196"/>
                  <a:pt x="218478" y="99320"/>
                  <a:pt x="220477" y="101417"/>
                </a:cubicBezTo>
                <a:lnTo>
                  <a:pt x="220565" y="101417"/>
                </a:lnTo>
                <a:cubicBezTo>
                  <a:pt x="222571" y="103334"/>
                  <a:pt x="223874" y="106295"/>
                  <a:pt x="223874" y="109425"/>
                </a:cubicBezTo>
                <a:cubicBezTo>
                  <a:pt x="223874" y="112654"/>
                  <a:pt x="222571" y="115437"/>
                  <a:pt x="220565" y="117525"/>
                </a:cubicBezTo>
                <a:close/>
                <a:moveTo>
                  <a:pt x="111949" y="117525"/>
                </a:moveTo>
                <a:lnTo>
                  <a:pt x="111949" y="117525"/>
                </a:lnTo>
                <a:cubicBezTo>
                  <a:pt x="109861" y="119531"/>
                  <a:pt x="106989" y="120842"/>
                  <a:pt x="103850" y="120842"/>
                </a:cubicBezTo>
                <a:cubicBezTo>
                  <a:pt x="100719" y="120842"/>
                  <a:pt x="97928" y="119531"/>
                  <a:pt x="96010" y="117525"/>
                </a:cubicBezTo>
                <a:lnTo>
                  <a:pt x="95840" y="117525"/>
                </a:lnTo>
                <a:cubicBezTo>
                  <a:pt x="93922" y="115437"/>
                  <a:pt x="92531" y="112654"/>
                  <a:pt x="92531" y="109425"/>
                </a:cubicBezTo>
                <a:cubicBezTo>
                  <a:pt x="92531" y="106554"/>
                  <a:pt x="93744" y="103851"/>
                  <a:pt x="95573" y="101764"/>
                </a:cubicBezTo>
                <a:lnTo>
                  <a:pt x="96010" y="101417"/>
                </a:lnTo>
                <a:cubicBezTo>
                  <a:pt x="97928" y="99320"/>
                  <a:pt x="100888" y="98196"/>
                  <a:pt x="103850" y="98196"/>
                </a:cubicBezTo>
                <a:cubicBezTo>
                  <a:pt x="107159" y="98196"/>
                  <a:pt x="109861" y="99320"/>
                  <a:pt x="111949" y="101417"/>
                </a:cubicBezTo>
                <a:cubicBezTo>
                  <a:pt x="113785" y="103334"/>
                  <a:pt x="115177" y="106116"/>
                  <a:pt x="115347" y="108989"/>
                </a:cubicBezTo>
                <a:lnTo>
                  <a:pt x="115177" y="109425"/>
                </a:lnTo>
                <a:lnTo>
                  <a:pt x="115347" y="109773"/>
                </a:lnTo>
                <a:cubicBezTo>
                  <a:pt x="115177" y="112913"/>
                  <a:pt x="113785" y="115527"/>
                  <a:pt x="111949" y="117525"/>
                </a:cubicBezTo>
                <a:close/>
                <a:moveTo>
                  <a:pt x="293382" y="195656"/>
                </a:moveTo>
                <a:lnTo>
                  <a:pt x="293382" y="195656"/>
                </a:lnTo>
                <a:lnTo>
                  <a:pt x="23194" y="195656"/>
                </a:lnTo>
                <a:lnTo>
                  <a:pt x="23194" y="23285"/>
                </a:lnTo>
                <a:lnTo>
                  <a:pt x="293382" y="23285"/>
                </a:lnTo>
                <a:lnTo>
                  <a:pt x="293382" y="195656"/>
                </a:lnTo>
                <a:close/>
                <a:moveTo>
                  <a:pt x="178841" y="220220"/>
                </a:moveTo>
                <a:lnTo>
                  <a:pt x="178841" y="220220"/>
                </a:lnTo>
                <a:lnTo>
                  <a:pt x="271958" y="220220"/>
                </a:lnTo>
                <a:lnTo>
                  <a:pt x="271958" y="301134"/>
                </a:lnTo>
                <a:lnTo>
                  <a:pt x="152280" y="301134"/>
                </a:lnTo>
                <a:lnTo>
                  <a:pt x="152280" y="268998"/>
                </a:lnTo>
                <a:lnTo>
                  <a:pt x="171269" y="268998"/>
                </a:lnTo>
                <a:lnTo>
                  <a:pt x="171439" y="268998"/>
                </a:lnTo>
                <a:cubicBezTo>
                  <a:pt x="175622" y="268998"/>
                  <a:pt x="178841" y="265600"/>
                  <a:pt x="178841" y="261594"/>
                </a:cubicBezTo>
                <a:lnTo>
                  <a:pt x="178841" y="261416"/>
                </a:lnTo>
                <a:lnTo>
                  <a:pt x="178841" y="220220"/>
                </a:lnTo>
                <a:close/>
                <a:moveTo>
                  <a:pt x="44627" y="220220"/>
                </a:moveTo>
                <a:lnTo>
                  <a:pt x="44627" y="220220"/>
                </a:lnTo>
                <a:lnTo>
                  <a:pt x="164035" y="220220"/>
                </a:lnTo>
                <a:lnTo>
                  <a:pt x="164035" y="254014"/>
                </a:lnTo>
                <a:lnTo>
                  <a:pt x="144967" y="254014"/>
                </a:lnTo>
                <a:lnTo>
                  <a:pt x="144789" y="254014"/>
                </a:lnTo>
                <a:lnTo>
                  <a:pt x="44627" y="254014"/>
                </a:lnTo>
                <a:lnTo>
                  <a:pt x="44627" y="220220"/>
                </a:lnTo>
                <a:close/>
                <a:moveTo>
                  <a:pt x="10832" y="220220"/>
                </a:moveTo>
                <a:lnTo>
                  <a:pt x="10832" y="220220"/>
                </a:lnTo>
                <a:lnTo>
                  <a:pt x="29812" y="220220"/>
                </a:lnTo>
                <a:lnTo>
                  <a:pt x="29812" y="261594"/>
                </a:lnTo>
                <a:cubicBezTo>
                  <a:pt x="29812" y="265600"/>
                  <a:pt x="33129" y="268998"/>
                  <a:pt x="37223" y="268998"/>
                </a:cubicBezTo>
                <a:lnTo>
                  <a:pt x="37482" y="268998"/>
                </a:lnTo>
                <a:lnTo>
                  <a:pt x="137564" y="268998"/>
                </a:lnTo>
                <a:lnTo>
                  <a:pt x="137564" y="308367"/>
                </a:lnTo>
                <a:cubicBezTo>
                  <a:pt x="137564" y="312550"/>
                  <a:pt x="140953" y="315948"/>
                  <a:pt x="144967" y="315948"/>
                </a:cubicBezTo>
                <a:lnTo>
                  <a:pt x="145136" y="315948"/>
                </a:lnTo>
                <a:lnTo>
                  <a:pt x="279183" y="315948"/>
                </a:lnTo>
                <a:cubicBezTo>
                  <a:pt x="283276" y="315948"/>
                  <a:pt x="286593" y="312550"/>
                  <a:pt x="286593" y="308367"/>
                </a:cubicBezTo>
                <a:lnTo>
                  <a:pt x="286593" y="308189"/>
                </a:lnTo>
                <a:lnTo>
                  <a:pt x="286593" y="220220"/>
                </a:lnTo>
                <a:lnTo>
                  <a:pt x="305574" y="220220"/>
                </a:lnTo>
                <a:cubicBezTo>
                  <a:pt x="312371" y="220220"/>
                  <a:pt x="317945" y="214823"/>
                  <a:pt x="317945" y="207849"/>
                </a:cubicBezTo>
                <a:lnTo>
                  <a:pt x="317945" y="207500"/>
                </a:lnTo>
                <a:lnTo>
                  <a:pt x="317945" y="11003"/>
                </a:lnTo>
                <a:cubicBezTo>
                  <a:pt x="317945" y="4296"/>
                  <a:pt x="312371" y="-1368"/>
                  <a:pt x="305574" y="-1368"/>
                </a:cubicBezTo>
                <a:lnTo>
                  <a:pt x="305225" y="-1368"/>
                </a:lnTo>
                <a:lnTo>
                  <a:pt x="10832" y="-1368"/>
                </a:lnTo>
                <a:cubicBezTo>
                  <a:pt x="4205" y="-1368"/>
                  <a:pt x="-1369" y="4296"/>
                  <a:pt x="-1369" y="11003"/>
                </a:cubicBezTo>
                <a:lnTo>
                  <a:pt x="-1369" y="11181"/>
                </a:lnTo>
                <a:lnTo>
                  <a:pt x="-1369" y="207849"/>
                </a:lnTo>
                <a:cubicBezTo>
                  <a:pt x="-1369" y="214823"/>
                  <a:pt x="4205" y="220220"/>
                  <a:pt x="10832" y="220220"/>
                </a:cubicBezTo>
                <a:close/>
                <a:moveTo>
                  <a:pt x="103850" y="135559"/>
                </a:moveTo>
                <a:cubicBezTo>
                  <a:pt x="111173" y="135559"/>
                  <a:pt x="117612" y="132598"/>
                  <a:pt x="122321" y="127978"/>
                </a:cubicBezTo>
                <a:cubicBezTo>
                  <a:pt x="125452" y="124935"/>
                  <a:pt x="127718" y="121011"/>
                  <a:pt x="128939" y="116828"/>
                </a:cubicBezTo>
                <a:lnTo>
                  <a:pt x="187467" y="116828"/>
                </a:lnTo>
                <a:cubicBezTo>
                  <a:pt x="190776" y="127808"/>
                  <a:pt x="201059" y="135559"/>
                  <a:pt x="212557" y="135559"/>
                </a:cubicBezTo>
                <a:cubicBezTo>
                  <a:pt x="219701" y="135559"/>
                  <a:pt x="226319" y="132598"/>
                  <a:pt x="230930" y="127978"/>
                </a:cubicBezTo>
                <a:cubicBezTo>
                  <a:pt x="235639" y="123188"/>
                  <a:pt x="238680" y="116658"/>
                  <a:pt x="238680" y="109425"/>
                </a:cubicBezTo>
                <a:cubicBezTo>
                  <a:pt x="238680" y="95147"/>
                  <a:pt x="226836" y="83382"/>
                  <a:pt x="212557" y="83382"/>
                </a:cubicBezTo>
                <a:cubicBezTo>
                  <a:pt x="205411" y="83382"/>
                  <a:pt x="198794" y="86262"/>
                  <a:pt x="194085" y="90963"/>
                </a:cubicBezTo>
                <a:lnTo>
                  <a:pt x="193656" y="91570"/>
                </a:lnTo>
                <a:cubicBezTo>
                  <a:pt x="190954" y="94530"/>
                  <a:pt x="188688" y="98108"/>
                  <a:pt x="187467" y="102112"/>
                </a:cubicBezTo>
                <a:lnTo>
                  <a:pt x="128939" y="102112"/>
                </a:lnTo>
                <a:cubicBezTo>
                  <a:pt x="125630" y="91311"/>
                  <a:pt x="115525" y="83382"/>
                  <a:pt x="103850" y="83382"/>
                </a:cubicBezTo>
                <a:cubicBezTo>
                  <a:pt x="96705" y="83382"/>
                  <a:pt x="90088" y="86262"/>
                  <a:pt x="85556" y="90963"/>
                </a:cubicBezTo>
                <a:lnTo>
                  <a:pt x="85039" y="91570"/>
                </a:lnTo>
                <a:cubicBezTo>
                  <a:pt x="80597" y="96190"/>
                  <a:pt x="77895" y="102548"/>
                  <a:pt x="77895" y="109425"/>
                </a:cubicBezTo>
                <a:cubicBezTo>
                  <a:pt x="77895" y="123804"/>
                  <a:pt x="89570" y="135559"/>
                  <a:pt x="103850" y="135559"/>
                </a:cubicBezTo>
                <a:lnTo>
                  <a:pt x="103850" y="135559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04.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6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" name="圆: 空心 5"/>
          <p:cNvSpPr/>
          <p:nvPr/>
        </p:nvSpPr>
        <p:spPr>
          <a:xfrm>
            <a:off x="515938" y="11235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 flipH="1">
            <a:off x="746123" y="425189"/>
            <a:ext cx="4476978" cy="4505396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1023937" y="4180113"/>
            <a:ext cx="4912405" cy="1794783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286" y="883104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53286" y="1975848"/>
            <a:ext cx="3286805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请尽量言简意赅的阐述观点</a:t>
            </a:r>
          </a:p>
        </p:txBody>
      </p:sp>
      <p:sp>
        <p:nvSpPr>
          <p:cNvPr id="10" name="矩形 9"/>
          <p:cNvSpPr/>
          <p:nvPr/>
        </p:nvSpPr>
        <p:spPr>
          <a:xfrm>
            <a:off x="5764294" y="2945888"/>
            <a:ext cx="540377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584089" y="3023984"/>
            <a:ext cx="0" cy="395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195097" y="4444857"/>
            <a:ext cx="428428" cy="428428"/>
            <a:chOff x="2638097" y="2317532"/>
            <a:chExt cx="462455" cy="462455"/>
          </a:xfrm>
        </p:grpSpPr>
        <p:sp>
          <p:nvSpPr>
            <p:cNvPr id="14" name="椭圆 13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5" name="加号 14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71454" y="445901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20" name="矩形 19"/>
          <p:cNvSpPr/>
          <p:nvPr/>
        </p:nvSpPr>
        <p:spPr>
          <a:xfrm>
            <a:off x="1171454" y="4833274"/>
            <a:ext cx="374106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graphicFrame>
        <p:nvGraphicFramePr>
          <p:cNvPr id="23" name="图表 22"/>
          <p:cNvGraphicFramePr/>
          <p:nvPr/>
        </p:nvGraphicFramePr>
        <p:xfrm>
          <a:off x="1118229" y="5419944"/>
          <a:ext cx="4680074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668853" y="5228973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1286880" y="5372948"/>
            <a:ext cx="3706034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6255658" y="4180113"/>
            <a:ext cx="4912405" cy="1794783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426818" y="4444857"/>
            <a:ext cx="428428" cy="428428"/>
            <a:chOff x="2638097" y="2317532"/>
            <a:chExt cx="462455" cy="462455"/>
          </a:xfrm>
        </p:grpSpPr>
        <p:sp>
          <p:nvSpPr>
            <p:cNvPr id="31" name="椭圆 30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2" name="加号 31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403175" y="445901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34" name="矩形 33"/>
          <p:cNvSpPr/>
          <p:nvPr/>
        </p:nvSpPr>
        <p:spPr>
          <a:xfrm>
            <a:off x="6403175" y="4833274"/>
            <a:ext cx="374106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graphicFrame>
        <p:nvGraphicFramePr>
          <p:cNvPr id="35" name="图表 34"/>
          <p:cNvGraphicFramePr/>
          <p:nvPr/>
        </p:nvGraphicFramePr>
        <p:xfrm>
          <a:off x="6349950" y="5419944"/>
          <a:ext cx="4680074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9900574" y="5228973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6518601" y="5372948"/>
            <a:ext cx="3706034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/>
          <a:srcRect t="3986" b="3979"/>
          <a:stretch>
            <a:fillRect/>
          </a:stretch>
        </p:blipFill>
        <p:spPr>
          <a:xfrm>
            <a:off x="590551" y="537125"/>
            <a:ext cx="11125199" cy="5759450"/>
          </a:xfrm>
          <a:custGeom>
            <a:avLst/>
            <a:gdLst>
              <a:gd name="connsiteX0" fmla="*/ 160212 w 11160125"/>
              <a:gd name="connsiteY0" fmla="*/ 0 h 4505396"/>
              <a:gd name="connsiteX1" fmla="*/ 10999913 w 11160125"/>
              <a:gd name="connsiteY1" fmla="*/ 0 h 4505396"/>
              <a:gd name="connsiteX2" fmla="*/ 11160125 w 11160125"/>
              <a:gd name="connsiteY2" fmla="*/ 160212 h 4505396"/>
              <a:gd name="connsiteX3" fmla="*/ 11160125 w 11160125"/>
              <a:gd name="connsiteY3" fmla="*/ 4345184 h 4505396"/>
              <a:gd name="connsiteX4" fmla="*/ 10999913 w 11160125"/>
              <a:gd name="connsiteY4" fmla="*/ 4505396 h 4505396"/>
              <a:gd name="connsiteX5" fmla="*/ 160212 w 11160125"/>
              <a:gd name="connsiteY5" fmla="*/ 4505396 h 4505396"/>
              <a:gd name="connsiteX6" fmla="*/ 0 w 11160125"/>
              <a:gd name="connsiteY6" fmla="*/ 4345184 h 4505396"/>
              <a:gd name="connsiteX7" fmla="*/ 0 w 11160125"/>
              <a:gd name="connsiteY7" fmla="*/ 160212 h 4505396"/>
              <a:gd name="connsiteX8" fmla="*/ 160212 w 11160125"/>
              <a:gd name="connsiteY8" fmla="*/ 0 h 450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0125" h="4505396">
                <a:moveTo>
                  <a:pt x="160212" y="0"/>
                </a:moveTo>
                <a:lnTo>
                  <a:pt x="10999913" y="0"/>
                </a:lnTo>
                <a:cubicBezTo>
                  <a:pt x="11088396" y="0"/>
                  <a:pt x="11160125" y="71729"/>
                  <a:pt x="11160125" y="160212"/>
                </a:cubicBezTo>
                <a:lnTo>
                  <a:pt x="11160125" y="4345184"/>
                </a:lnTo>
                <a:cubicBezTo>
                  <a:pt x="11160125" y="4433667"/>
                  <a:pt x="11088396" y="4505396"/>
                  <a:pt x="10999913" y="4505396"/>
                </a:cubicBezTo>
                <a:lnTo>
                  <a:pt x="160212" y="4505396"/>
                </a:lnTo>
                <a:cubicBezTo>
                  <a:pt x="71729" y="4505396"/>
                  <a:pt x="0" y="4433667"/>
                  <a:pt x="0" y="4345184"/>
                </a:cubicBezTo>
                <a:lnTo>
                  <a:pt x="0" y="160212"/>
                </a:lnTo>
                <a:cubicBezTo>
                  <a:pt x="0" y="71729"/>
                  <a:pt x="71729" y="0"/>
                  <a:pt x="160212" y="0"/>
                </a:cubicBezTo>
                <a:close/>
              </a:path>
            </a:pathLst>
          </a:custGeom>
        </p:spPr>
      </p:pic>
      <p:sp>
        <p:nvSpPr>
          <p:cNvPr id="5" name="矩形: 圆角 4"/>
          <p:cNvSpPr/>
          <p:nvPr/>
        </p:nvSpPr>
        <p:spPr>
          <a:xfrm>
            <a:off x="533401" y="537125"/>
            <a:ext cx="11125199" cy="5759450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  <a:alpha val="87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0" name="任意多边形: 形状 29"/>
          <p:cNvSpPr/>
          <p:nvPr/>
        </p:nvSpPr>
        <p:spPr>
          <a:xfrm flipH="1" flipV="1">
            <a:off x="617962" y="582389"/>
            <a:ext cx="9470141" cy="5759451"/>
          </a:xfrm>
          <a:custGeom>
            <a:avLst/>
            <a:gdLst>
              <a:gd name="connsiteX0" fmla="*/ 243870 w 7408127"/>
              <a:gd name="connsiteY0" fmla="*/ 6858000 h 6858000"/>
              <a:gd name="connsiteX1" fmla="*/ 7164257 w 7408127"/>
              <a:gd name="connsiteY1" fmla="*/ 6858000 h 6858000"/>
              <a:gd name="connsiteX2" fmla="*/ 7408127 w 7408127"/>
              <a:gd name="connsiteY2" fmla="*/ 6614130 h 6858000"/>
              <a:gd name="connsiteX3" fmla="*/ 7408127 w 7408127"/>
              <a:gd name="connsiteY3" fmla="*/ 243870 h 6858000"/>
              <a:gd name="connsiteX4" fmla="*/ 7164257 w 7408127"/>
              <a:gd name="connsiteY4" fmla="*/ 0 h 6858000"/>
              <a:gd name="connsiteX5" fmla="*/ 243870 w 7408127"/>
              <a:gd name="connsiteY5" fmla="*/ 0 h 6858000"/>
              <a:gd name="connsiteX6" fmla="*/ 0 w 7408127"/>
              <a:gd name="connsiteY6" fmla="*/ 243870 h 6858000"/>
              <a:gd name="connsiteX7" fmla="*/ 0 w 7408127"/>
              <a:gd name="connsiteY7" fmla="*/ 6614130 h 6858000"/>
              <a:gd name="connsiteX8" fmla="*/ 243870 w 740812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08127" h="6858000">
                <a:moveTo>
                  <a:pt x="243870" y="6858000"/>
                </a:moveTo>
                <a:lnTo>
                  <a:pt x="7164257" y="6858000"/>
                </a:lnTo>
                <a:cubicBezTo>
                  <a:pt x="7298943" y="6858000"/>
                  <a:pt x="7408127" y="6748816"/>
                  <a:pt x="7408127" y="6614130"/>
                </a:cubicBezTo>
                <a:lnTo>
                  <a:pt x="7408127" y="243870"/>
                </a:lnTo>
                <a:cubicBezTo>
                  <a:pt x="7408127" y="109184"/>
                  <a:pt x="7298943" y="0"/>
                  <a:pt x="7164257" y="0"/>
                </a:cubicBezTo>
                <a:lnTo>
                  <a:pt x="243870" y="0"/>
                </a:lnTo>
                <a:cubicBezTo>
                  <a:pt x="109184" y="0"/>
                  <a:pt x="0" y="109184"/>
                  <a:pt x="0" y="243870"/>
                </a:cubicBezTo>
                <a:lnTo>
                  <a:pt x="0" y="6614130"/>
                </a:lnTo>
                <a:cubicBezTo>
                  <a:pt x="0" y="6748816"/>
                  <a:pt x="109184" y="6858000"/>
                  <a:pt x="243870" y="6858000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 flipV="1">
            <a:off x="2187613" y="560089"/>
            <a:ext cx="9485926" cy="5769051"/>
          </a:xfrm>
          <a:custGeom>
            <a:avLst/>
            <a:gdLst>
              <a:gd name="connsiteX0" fmla="*/ 243870 w 7408127"/>
              <a:gd name="connsiteY0" fmla="*/ 6858000 h 6858000"/>
              <a:gd name="connsiteX1" fmla="*/ 7164257 w 7408127"/>
              <a:gd name="connsiteY1" fmla="*/ 6858000 h 6858000"/>
              <a:gd name="connsiteX2" fmla="*/ 7408127 w 7408127"/>
              <a:gd name="connsiteY2" fmla="*/ 6614130 h 6858000"/>
              <a:gd name="connsiteX3" fmla="*/ 7408127 w 7408127"/>
              <a:gd name="connsiteY3" fmla="*/ 243870 h 6858000"/>
              <a:gd name="connsiteX4" fmla="*/ 7164257 w 7408127"/>
              <a:gd name="connsiteY4" fmla="*/ 0 h 6858000"/>
              <a:gd name="connsiteX5" fmla="*/ 243870 w 7408127"/>
              <a:gd name="connsiteY5" fmla="*/ 0 h 6858000"/>
              <a:gd name="connsiteX6" fmla="*/ 0 w 7408127"/>
              <a:gd name="connsiteY6" fmla="*/ 243870 h 6858000"/>
              <a:gd name="connsiteX7" fmla="*/ 0 w 7408127"/>
              <a:gd name="connsiteY7" fmla="*/ 6614130 h 6858000"/>
              <a:gd name="connsiteX8" fmla="*/ 243870 w 740812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08127" h="6858000">
                <a:moveTo>
                  <a:pt x="243870" y="6858000"/>
                </a:moveTo>
                <a:lnTo>
                  <a:pt x="7164257" y="6858000"/>
                </a:lnTo>
                <a:cubicBezTo>
                  <a:pt x="7298943" y="6858000"/>
                  <a:pt x="7408127" y="6748816"/>
                  <a:pt x="7408127" y="6614130"/>
                </a:cubicBezTo>
                <a:lnTo>
                  <a:pt x="7408127" y="243870"/>
                </a:lnTo>
                <a:cubicBezTo>
                  <a:pt x="7408127" y="109184"/>
                  <a:pt x="7298943" y="0"/>
                  <a:pt x="7164257" y="0"/>
                </a:cubicBezTo>
                <a:lnTo>
                  <a:pt x="243870" y="0"/>
                </a:lnTo>
                <a:cubicBezTo>
                  <a:pt x="109184" y="0"/>
                  <a:pt x="0" y="109184"/>
                  <a:pt x="0" y="243870"/>
                </a:cubicBezTo>
                <a:lnTo>
                  <a:pt x="0" y="6614130"/>
                </a:lnTo>
                <a:cubicBezTo>
                  <a:pt x="0" y="6748816"/>
                  <a:pt x="109184" y="6858000"/>
                  <a:pt x="243870" y="6858000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70234" y="130880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pic>
        <p:nvPicPr>
          <p:cNvPr id="29" name="图片 28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r="22074"/>
          <a:stretch>
            <a:fillRect/>
          </a:stretch>
        </p:blipFill>
        <p:spPr>
          <a:xfrm>
            <a:off x="7728640" y="1487624"/>
            <a:ext cx="5405809" cy="5440123"/>
          </a:xfrm>
          <a:prstGeom prst="rect">
            <a:avLst/>
          </a:prstGeom>
        </p:spPr>
      </p:pic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31812" b="5746"/>
          <a:stretch>
            <a:fillRect/>
          </a:stretch>
        </p:blipFill>
        <p:spPr>
          <a:xfrm flipH="1">
            <a:off x="53975" y="1511935"/>
            <a:ext cx="4545965" cy="5103495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2402567" y="3519525"/>
            <a:ext cx="7386865" cy="2105299"/>
          </a:xfrm>
          <a:prstGeom prst="roundRect">
            <a:avLst>
              <a:gd name="adj" fmla="val 539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07685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921821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64753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36852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79406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36474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93543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7335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sp>
        <p:nvSpPr>
          <p:cNvPr id="18" name="矩形 17"/>
          <p:cNvSpPr/>
          <p:nvPr/>
        </p:nvSpPr>
        <p:spPr>
          <a:xfrm>
            <a:off x="8130042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sp>
        <p:nvSpPr>
          <p:cNvPr id="19" name="矩形 18"/>
          <p:cNvSpPr/>
          <p:nvPr/>
        </p:nvSpPr>
        <p:spPr>
          <a:xfrm>
            <a:off x="442558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sp>
        <p:nvSpPr>
          <p:cNvPr id="20" name="矩形 19"/>
          <p:cNvSpPr/>
          <p:nvPr/>
        </p:nvSpPr>
        <p:spPr>
          <a:xfrm>
            <a:off x="627781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2684970" y="4249486"/>
            <a:ext cx="6822058" cy="1"/>
          </a:xfrm>
          <a:prstGeom prst="line">
            <a:avLst/>
          </a:prstGeom>
          <a:ln>
            <a:solidFill>
              <a:schemeClr val="bg2">
                <a:lumMod val="50000"/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234376" y="3713715"/>
            <a:ext cx="1723247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36" name="矩形 35"/>
          <p:cNvSpPr/>
          <p:nvPr/>
        </p:nvSpPr>
        <p:spPr>
          <a:xfrm>
            <a:off x="2506801" y="2030868"/>
            <a:ext cx="7178399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92930" y="2156328"/>
            <a:ext cx="4329713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6170781" y="2246926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96000" y="1244128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4267201" y="3594263"/>
            <a:ext cx="7373938" cy="2526767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079" r="28971"/>
          <a:stretch>
            <a:fillRect/>
          </a:stretch>
        </p:blipFill>
        <p:spPr>
          <a:xfrm flipH="1">
            <a:off x="62230" y="42545"/>
            <a:ext cx="6186805" cy="67367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51607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10" name="矩形 9"/>
          <p:cNvSpPr/>
          <p:nvPr/>
        </p:nvSpPr>
        <p:spPr>
          <a:xfrm>
            <a:off x="4814177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845142" y="6012002"/>
            <a:ext cx="218056" cy="218056"/>
            <a:chOff x="2638097" y="2317532"/>
            <a:chExt cx="462455" cy="462455"/>
          </a:xfrm>
        </p:grpSpPr>
        <p:sp>
          <p:nvSpPr>
            <p:cNvPr id="12" name="椭圆 1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3" name="加号 1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745361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651607" y="3918834"/>
            <a:ext cx="527844" cy="527844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03940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17" name="矩形 16"/>
          <p:cNvSpPr/>
          <p:nvPr/>
        </p:nvSpPr>
        <p:spPr>
          <a:xfrm>
            <a:off x="7166510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7097694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7003940" y="3918834"/>
            <a:ext cx="527844" cy="52784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6274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21" name="矩形 20"/>
          <p:cNvSpPr/>
          <p:nvPr/>
        </p:nvSpPr>
        <p:spPr>
          <a:xfrm>
            <a:off x="9518844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9450028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9356274" y="3918834"/>
            <a:ext cx="527844" cy="527844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6" name="图形 14"/>
          <p:cNvSpPr/>
          <p:nvPr/>
        </p:nvSpPr>
        <p:spPr>
          <a:xfrm flipV="1">
            <a:off x="4785753" y="4052941"/>
            <a:ext cx="259553" cy="259630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7" name="图形 53"/>
          <p:cNvSpPr/>
          <p:nvPr/>
        </p:nvSpPr>
        <p:spPr>
          <a:xfrm flipV="1">
            <a:off x="7138093" y="4052941"/>
            <a:ext cx="259538" cy="259630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8" name="图形 65"/>
          <p:cNvSpPr/>
          <p:nvPr/>
        </p:nvSpPr>
        <p:spPr>
          <a:xfrm flipV="1">
            <a:off x="9490381" y="4070187"/>
            <a:ext cx="259630" cy="225139"/>
          </a:xfrm>
          <a:custGeom>
            <a:avLst/>
            <a:gdLst>
              <a:gd name="connsiteX0" fmla="*/ 190425 w 319313"/>
              <a:gd name="connsiteY0" fmla="*/ 48804 h 276893"/>
              <a:gd name="connsiteX1" fmla="*/ 190425 w 319313"/>
              <a:gd name="connsiteY1" fmla="*/ 48804 h 276893"/>
              <a:gd name="connsiteX2" fmla="*/ 190425 w 319313"/>
              <a:gd name="connsiteY2" fmla="*/ 48367 h 276893"/>
              <a:gd name="connsiteX3" fmla="*/ 192253 w 319313"/>
              <a:gd name="connsiteY3" fmla="*/ 43667 h 276893"/>
              <a:gd name="connsiteX4" fmla="*/ 192253 w 319313"/>
              <a:gd name="connsiteY4" fmla="*/ 43488 h 276893"/>
              <a:gd name="connsiteX5" fmla="*/ 192522 w 319313"/>
              <a:gd name="connsiteY5" fmla="*/ 43310 h 276893"/>
              <a:gd name="connsiteX6" fmla="*/ 197748 w 319313"/>
              <a:gd name="connsiteY6" fmla="*/ 41222 h 276893"/>
              <a:gd name="connsiteX7" fmla="*/ 202975 w 319313"/>
              <a:gd name="connsiteY7" fmla="*/ 43310 h 276893"/>
              <a:gd name="connsiteX8" fmla="*/ 202975 w 319313"/>
              <a:gd name="connsiteY8" fmla="*/ 43310 h 276893"/>
              <a:gd name="connsiteX9" fmla="*/ 205232 w 319313"/>
              <a:gd name="connsiteY9" fmla="*/ 48367 h 276893"/>
              <a:gd name="connsiteX10" fmla="*/ 205232 w 319313"/>
              <a:gd name="connsiteY10" fmla="*/ 48456 h 276893"/>
              <a:gd name="connsiteX11" fmla="*/ 205232 w 319313"/>
              <a:gd name="connsiteY11" fmla="*/ 48626 h 276893"/>
              <a:gd name="connsiteX12" fmla="*/ 205232 w 319313"/>
              <a:gd name="connsiteY12" fmla="*/ 48804 h 276893"/>
              <a:gd name="connsiteX13" fmla="*/ 202975 w 319313"/>
              <a:gd name="connsiteY13" fmla="*/ 53763 h 276893"/>
              <a:gd name="connsiteX14" fmla="*/ 202975 w 319313"/>
              <a:gd name="connsiteY14" fmla="*/ 53763 h 276893"/>
              <a:gd name="connsiteX15" fmla="*/ 202975 w 319313"/>
              <a:gd name="connsiteY15" fmla="*/ 53763 h 276893"/>
              <a:gd name="connsiteX16" fmla="*/ 197748 w 319313"/>
              <a:gd name="connsiteY16" fmla="*/ 55859 h 276893"/>
              <a:gd name="connsiteX17" fmla="*/ 192522 w 319313"/>
              <a:gd name="connsiteY17" fmla="*/ 53763 h 276893"/>
              <a:gd name="connsiteX18" fmla="*/ 190425 w 319313"/>
              <a:gd name="connsiteY18" fmla="*/ 48804 h 276893"/>
              <a:gd name="connsiteX19" fmla="*/ 130676 w 319313"/>
              <a:gd name="connsiteY19" fmla="*/ 170658 h 276893"/>
              <a:gd name="connsiteX20" fmla="*/ 130676 w 319313"/>
              <a:gd name="connsiteY20" fmla="*/ 170658 h 276893"/>
              <a:gd name="connsiteX21" fmla="*/ 130676 w 319313"/>
              <a:gd name="connsiteY21" fmla="*/ 121183 h 276893"/>
              <a:gd name="connsiteX22" fmla="*/ 173702 w 319313"/>
              <a:gd name="connsiteY22" fmla="*/ 145745 h 276893"/>
              <a:gd name="connsiteX23" fmla="*/ 130676 w 319313"/>
              <a:gd name="connsiteY23" fmla="*/ 170658 h 276893"/>
              <a:gd name="connsiteX24" fmla="*/ 124843 w 319313"/>
              <a:gd name="connsiteY24" fmla="*/ 202187 h 276893"/>
              <a:gd name="connsiteX25" fmla="*/ 124843 w 319313"/>
              <a:gd name="connsiteY25" fmla="*/ 202187 h 276893"/>
              <a:gd name="connsiteX26" fmla="*/ 204277 w 319313"/>
              <a:gd name="connsiteY26" fmla="*/ 156368 h 276893"/>
              <a:gd name="connsiteX27" fmla="*/ 208718 w 319313"/>
              <a:gd name="connsiteY27" fmla="*/ 139646 h 276893"/>
              <a:gd name="connsiteX28" fmla="*/ 204277 w 319313"/>
              <a:gd name="connsiteY28" fmla="*/ 135293 h 276893"/>
              <a:gd name="connsiteX29" fmla="*/ 164381 w 319313"/>
              <a:gd name="connsiteY29" fmla="*/ 112121 h 276893"/>
              <a:gd name="connsiteX30" fmla="*/ 124584 w 319313"/>
              <a:gd name="connsiteY30" fmla="*/ 89127 h 276893"/>
              <a:gd name="connsiteX31" fmla="*/ 107861 w 319313"/>
              <a:gd name="connsiteY31" fmla="*/ 93659 h 276893"/>
              <a:gd name="connsiteX32" fmla="*/ 106112 w 319313"/>
              <a:gd name="connsiteY32" fmla="*/ 99758 h 276893"/>
              <a:gd name="connsiteX33" fmla="*/ 106024 w 319313"/>
              <a:gd name="connsiteY33" fmla="*/ 99758 h 276893"/>
              <a:gd name="connsiteX34" fmla="*/ 106112 w 319313"/>
              <a:gd name="connsiteY34" fmla="*/ 191911 h 276893"/>
              <a:gd name="connsiteX35" fmla="*/ 118394 w 319313"/>
              <a:gd name="connsiteY35" fmla="*/ 204104 h 276893"/>
              <a:gd name="connsiteX36" fmla="*/ 124843 w 319313"/>
              <a:gd name="connsiteY36" fmla="*/ 202187 h 276893"/>
              <a:gd name="connsiteX37" fmla="*/ 277698 w 319313"/>
              <a:gd name="connsiteY37" fmla="*/ 251045 h 276893"/>
              <a:gd name="connsiteX38" fmla="*/ 277698 w 319313"/>
              <a:gd name="connsiteY38" fmla="*/ 251045 h 276893"/>
              <a:gd name="connsiteX39" fmla="*/ 38702 w 319313"/>
              <a:gd name="connsiteY39" fmla="*/ 251045 h 276893"/>
              <a:gd name="connsiteX40" fmla="*/ 28248 w 319313"/>
              <a:gd name="connsiteY40" fmla="*/ 247041 h 276893"/>
              <a:gd name="connsiteX41" fmla="*/ 27722 w 319313"/>
              <a:gd name="connsiteY41" fmla="*/ 246604 h 276893"/>
              <a:gd name="connsiteX42" fmla="*/ 23191 w 319313"/>
              <a:gd name="connsiteY42" fmla="*/ 235454 h 276893"/>
              <a:gd name="connsiteX43" fmla="*/ 23191 w 319313"/>
              <a:gd name="connsiteY43" fmla="*/ 38699 h 276893"/>
              <a:gd name="connsiteX44" fmla="*/ 27553 w 319313"/>
              <a:gd name="connsiteY44" fmla="*/ 27898 h 276893"/>
              <a:gd name="connsiteX45" fmla="*/ 27722 w 319313"/>
              <a:gd name="connsiteY45" fmla="*/ 27809 h 276893"/>
              <a:gd name="connsiteX46" fmla="*/ 27722 w 319313"/>
              <a:gd name="connsiteY46" fmla="*/ 27720 h 276893"/>
              <a:gd name="connsiteX47" fmla="*/ 38702 w 319313"/>
              <a:gd name="connsiteY47" fmla="*/ 23196 h 276893"/>
              <a:gd name="connsiteX48" fmla="*/ 277698 w 319313"/>
              <a:gd name="connsiteY48" fmla="*/ 23196 h 276893"/>
              <a:gd name="connsiteX49" fmla="*/ 288329 w 319313"/>
              <a:gd name="connsiteY49" fmla="*/ 27292 h 276893"/>
              <a:gd name="connsiteX50" fmla="*/ 288847 w 319313"/>
              <a:gd name="connsiteY50" fmla="*/ 27809 h 276893"/>
              <a:gd name="connsiteX51" fmla="*/ 293379 w 319313"/>
              <a:gd name="connsiteY51" fmla="*/ 38699 h 276893"/>
              <a:gd name="connsiteX52" fmla="*/ 293379 w 319313"/>
              <a:gd name="connsiteY52" fmla="*/ 235454 h 276893"/>
              <a:gd name="connsiteX53" fmla="*/ 288847 w 319313"/>
              <a:gd name="connsiteY53" fmla="*/ 246256 h 276893"/>
              <a:gd name="connsiteX54" fmla="*/ 288847 w 319313"/>
              <a:gd name="connsiteY54" fmla="*/ 246604 h 276893"/>
              <a:gd name="connsiteX55" fmla="*/ 288847 w 319313"/>
              <a:gd name="connsiteY55" fmla="*/ 246604 h 276893"/>
              <a:gd name="connsiteX56" fmla="*/ 277698 w 319313"/>
              <a:gd name="connsiteY56" fmla="*/ 251045 h 276893"/>
              <a:gd name="connsiteX57" fmla="*/ 38702 w 319313"/>
              <a:gd name="connsiteY57" fmla="*/ 275528 h 276893"/>
              <a:gd name="connsiteX58" fmla="*/ 38702 w 319313"/>
              <a:gd name="connsiteY58" fmla="*/ 275528 h 276893"/>
              <a:gd name="connsiteX59" fmla="*/ 277698 w 319313"/>
              <a:gd name="connsiteY59" fmla="*/ 275528 h 276893"/>
              <a:gd name="connsiteX60" fmla="*/ 306098 w 319313"/>
              <a:gd name="connsiteY60" fmla="*/ 263942 h 276893"/>
              <a:gd name="connsiteX61" fmla="*/ 306098 w 319313"/>
              <a:gd name="connsiteY61" fmla="*/ 263764 h 276893"/>
              <a:gd name="connsiteX62" fmla="*/ 317942 w 319313"/>
              <a:gd name="connsiteY62" fmla="*/ 235454 h 276893"/>
              <a:gd name="connsiteX63" fmla="*/ 317942 w 319313"/>
              <a:gd name="connsiteY63" fmla="*/ 38699 h 276893"/>
              <a:gd name="connsiteX64" fmla="*/ 306098 w 319313"/>
              <a:gd name="connsiteY64" fmla="*/ 10389 h 276893"/>
              <a:gd name="connsiteX65" fmla="*/ 305223 w 319313"/>
              <a:gd name="connsiteY65" fmla="*/ 9693 h 276893"/>
              <a:gd name="connsiteX66" fmla="*/ 277698 w 319313"/>
              <a:gd name="connsiteY66" fmla="*/ -1366 h 276893"/>
              <a:gd name="connsiteX67" fmla="*/ 38702 w 319313"/>
              <a:gd name="connsiteY67" fmla="*/ -1366 h 276893"/>
              <a:gd name="connsiteX68" fmla="*/ 10482 w 319313"/>
              <a:gd name="connsiteY68" fmla="*/ 10389 h 276893"/>
              <a:gd name="connsiteX69" fmla="*/ 10392 w 319313"/>
              <a:gd name="connsiteY69" fmla="*/ 10569 h 276893"/>
              <a:gd name="connsiteX70" fmla="*/ -1372 w 319313"/>
              <a:gd name="connsiteY70" fmla="*/ 38699 h 276893"/>
              <a:gd name="connsiteX71" fmla="*/ -1372 w 319313"/>
              <a:gd name="connsiteY71" fmla="*/ 235454 h 276893"/>
              <a:gd name="connsiteX72" fmla="*/ 10392 w 319313"/>
              <a:gd name="connsiteY72" fmla="*/ 263942 h 276893"/>
              <a:gd name="connsiteX73" fmla="*/ 11177 w 319313"/>
              <a:gd name="connsiteY73" fmla="*/ 264549 h 276893"/>
              <a:gd name="connsiteX74" fmla="*/ 38702 w 319313"/>
              <a:gd name="connsiteY74" fmla="*/ 275528 h 276893"/>
              <a:gd name="connsiteX75" fmla="*/ 67618 w 319313"/>
              <a:gd name="connsiteY75" fmla="*/ 41222 h 276893"/>
              <a:gd name="connsiteX76" fmla="*/ 60214 w 319313"/>
              <a:gd name="connsiteY76" fmla="*/ 48626 h 276893"/>
              <a:gd name="connsiteX77" fmla="*/ 67618 w 319313"/>
              <a:gd name="connsiteY77" fmla="*/ 55859 h 276893"/>
              <a:gd name="connsiteX78" fmla="*/ 176840 w 319313"/>
              <a:gd name="connsiteY78" fmla="*/ 55859 h 276893"/>
              <a:gd name="connsiteX79" fmla="*/ 182068 w 319313"/>
              <a:gd name="connsiteY79" fmla="*/ 64216 h 276893"/>
              <a:gd name="connsiteX80" fmla="*/ 197748 w 319313"/>
              <a:gd name="connsiteY80" fmla="*/ 70666 h 276893"/>
              <a:gd name="connsiteX81" fmla="*/ 213419 w 319313"/>
              <a:gd name="connsiteY81" fmla="*/ 64216 h 276893"/>
              <a:gd name="connsiteX82" fmla="*/ 213419 w 319313"/>
              <a:gd name="connsiteY82" fmla="*/ 64216 h 276893"/>
              <a:gd name="connsiteX83" fmla="*/ 218644 w 319313"/>
              <a:gd name="connsiteY83" fmla="*/ 55859 h 276893"/>
              <a:gd name="connsiteX84" fmla="*/ 248962 w 319313"/>
              <a:gd name="connsiteY84" fmla="*/ 55859 h 276893"/>
              <a:gd name="connsiteX85" fmla="*/ 256275 w 319313"/>
              <a:gd name="connsiteY85" fmla="*/ 48626 h 276893"/>
              <a:gd name="connsiteX86" fmla="*/ 248962 w 319313"/>
              <a:gd name="connsiteY86" fmla="*/ 41222 h 276893"/>
              <a:gd name="connsiteX87" fmla="*/ 218644 w 319313"/>
              <a:gd name="connsiteY87" fmla="*/ 41222 h 276893"/>
              <a:gd name="connsiteX88" fmla="*/ 213419 w 319313"/>
              <a:gd name="connsiteY88" fmla="*/ 32866 h 276893"/>
              <a:gd name="connsiteX89" fmla="*/ 213419 w 319313"/>
              <a:gd name="connsiteY89" fmla="*/ 32866 h 276893"/>
              <a:gd name="connsiteX90" fmla="*/ 197748 w 319313"/>
              <a:gd name="connsiteY90" fmla="*/ 26417 h 276893"/>
              <a:gd name="connsiteX91" fmla="*/ 182068 w 319313"/>
              <a:gd name="connsiteY91" fmla="*/ 32866 h 276893"/>
              <a:gd name="connsiteX92" fmla="*/ 181721 w 319313"/>
              <a:gd name="connsiteY92" fmla="*/ 33561 h 276893"/>
              <a:gd name="connsiteX93" fmla="*/ 176840 w 319313"/>
              <a:gd name="connsiteY93" fmla="*/ 41222 h 276893"/>
              <a:gd name="connsiteX94" fmla="*/ 67618 w 319313"/>
              <a:gd name="connsiteY94" fmla="*/ 41222 h 276893"/>
              <a:gd name="connsiteX95" fmla="*/ 67618 w 319313"/>
              <a:gd name="connsiteY95" fmla="*/ 41222 h 27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19313" h="276893">
                <a:moveTo>
                  <a:pt x="190425" y="48804"/>
                </a:moveTo>
                <a:lnTo>
                  <a:pt x="190425" y="48804"/>
                </a:lnTo>
                <a:lnTo>
                  <a:pt x="190425" y="48367"/>
                </a:lnTo>
                <a:cubicBezTo>
                  <a:pt x="190425" y="46539"/>
                  <a:pt x="191122" y="44880"/>
                  <a:pt x="192253" y="43667"/>
                </a:cubicBezTo>
                <a:lnTo>
                  <a:pt x="192253" y="43488"/>
                </a:lnTo>
                <a:lnTo>
                  <a:pt x="192522" y="43310"/>
                </a:lnTo>
                <a:cubicBezTo>
                  <a:pt x="193823" y="42008"/>
                  <a:pt x="195651" y="41222"/>
                  <a:pt x="197748" y="41222"/>
                </a:cubicBezTo>
                <a:cubicBezTo>
                  <a:pt x="199835" y="41222"/>
                  <a:pt x="201753" y="42008"/>
                  <a:pt x="202975" y="43310"/>
                </a:cubicBezTo>
                <a:lnTo>
                  <a:pt x="202975" y="43310"/>
                </a:lnTo>
                <a:cubicBezTo>
                  <a:pt x="204277" y="44622"/>
                  <a:pt x="205062" y="46449"/>
                  <a:pt x="205232" y="48367"/>
                </a:cubicBezTo>
                <a:lnTo>
                  <a:pt x="205232" y="48456"/>
                </a:lnTo>
                <a:lnTo>
                  <a:pt x="205232" y="48626"/>
                </a:lnTo>
                <a:lnTo>
                  <a:pt x="205232" y="48804"/>
                </a:lnTo>
                <a:cubicBezTo>
                  <a:pt x="205062" y="50721"/>
                  <a:pt x="204277" y="52550"/>
                  <a:pt x="202975" y="53763"/>
                </a:cubicBezTo>
                <a:lnTo>
                  <a:pt x="202975" y="53763"/>
                </a:lnTo>
                <a:lnTo>
                  <a:pt x="202975" y="53763"/>
                </a:lnTo>
                <a:cubicBezTo>
                  <a:pt x="201753" y="55164"/>
                  <a:pt x="199835" y="55859"/>
                  <a:pt x="197748" y="55859"/>
                </a:cubicBezTo>
                <a:cubicBezTo>
                  <a:pt x="195651" y="55859"/>
                  <a:pt x="193823" y="55164"/>
                  <a:pt x="192522" y="53763"/>
                </a:cubicBezTo>
                <a:cubicBezTo>
                  <a:pt x="191299" y="52550"/>
                  <a:pt x="190425" y="50721"/>
                  <a:pt x="190425" y="48804"/>
                </a:cubicBezTo>
                <a:close/>
                <a:moveTo>
                  <a:pt x="130676" y="170658"/>
                </a:moveTo>
                <a:lnTo>
                  <a:pt x="130676" y="170658"/>
                </a:lnTo>
                <a:lnTo>
                  <a:pt x="130676" y="121183"/>
                </a:lnTo>
                <a:cubicBezTo>
                  <a:pt x="144963" y="129371"/>
                  <a:pt x="159245" y="137558"/>
                  <a:pt x="173702" y="145745"/>
                </a:cubicBezTo>
                <a:lnTo>
                  <a:pt x="130676" y="170658"/>
                </a:lnTo>
                <a:close/>
                <a:moveTo>
                  <a:pt x="124843" y="202187"/>
                </a:moveTo>
                <a:lnTo>
                  <a:pt x="124843" y="202187"/>
                </a:lnTo>
                <a:lnTo>
                  <a:pt x="204277" y="156368"/>
                </a:lnTo>
                <a:cubicBezTo>
                  <a:pt x="210109" y="153149"/>
                  <a:pt x="212206" y="145567"/>
                  <a:pt x="208718" y="139646"/>
                </a:cubicBezTo>
                <a:cubicBezTo>
                  <a:pt x="207674" y="137906"/>
                  <a:pt x="206104" y="136248"/>
                  <a:pt x="204277" y="135293"/>
                </a:cubicBezTo>
                <a:lnTo>
                  <a:pt x="164381" y="112121"/>
                </a:lnTo>
                <a:lnTo>
                  <a:pt x="124584" y="89127"/>
                </a:lnTo>
                <a:cubicBezTo>
                  <a:pt x="118653" y="85907"/>
                  <a:pt x="111170" y="87905"/>
                  <a:pt x="107861" y="93659"/>
                </a:cubicBezTo>
                <a:cubicBezTo>
                  <a:pt x="106638" y="95577"/>
                  <a:pt x="106112" y="97663"/>
                  <a:pt x="106112" y="99758"/>
                </a:cubicBezTo>
                <a:lnTo>
                  <a:pt x="106024" y="99758"/>
                </a:lnTo>
                <a:lnTo>
                  <a:pt x="106112" y="191911"/>
                </a:lnTo>
                <a:cubicBezTo>
                  <a:pt x="106112" y="198700"/>
                  <a:pt x="111687" y="204104"/>
                  <a:pt x="118394" y="204104"/>
                </a:cubicBezTo>
                <a:cubicBezTo>
                  <a:pt x="120748" y="204104"/>
                  <a:pt x="122925" y="203488"/>
                  <a:pt x="124843" y="202187"/>
                </a:cubicBezTo>
                <a:close/>
                <a:moveTo>
                  <a:pt x="277698" y="251045"/>
                </a:moveTo>
                <a:lnTo>
                  <a:pt x="277698" y="251045"/>
                </a:lnTo>
                <a:lnTo>
                  <a:pt x="38702" y="251045"/>
                </a:lnTo>
                <a:cubicBezTo>
                  <a:pt x="34688" y="251045"/>
                  <a:pt x="31031" y="249564"/>
                  <a:pt x="28248" y="247041"/>
                </a:cubicBezTo>
                <a:lnTo>
                  <a:pt x="27722" y="246604"/>
                </a:lnTo>
                <a:cubicBezTo>
                  <a:pt x="24939" y="243643"/>
                  <a:pt x="23191" y="239638"/>
                  <a:pt x="23191" y="235454"/>
                </a:cubicBezTo>
                <a:lnTo>
                  <a:pt x="23191" y="38699"/>
                </a:lnTo>
                <a:cubicBezTo>
                  <a:pt x="23191" y="34516"/>
                  <a:pt x="24850" y="30601"/>
                  <a:pt x="27553" y="27898"/>
                </a:cubicBezTo>
                <a:lnTo>
                  <a:pt x="27722" y="27809"/>
                </a:lnTo>
                <a:lnTo>
                  <a:pt x="27722" y="27720"/>
                </a:lnTo>
                <a:cubicBezTo>
                  <a:pt x="30595" y="25025"/>
                  <a:pt x="34519" y="23196"/>
                  <a:pt x="38702" y="23196"/>
                </a:cubicBezTo>
                <a:lnTo>
                  <a:pt x="277698" y="23196"/>
                </a:lnTo>
                <a:cubicBezTo>
                  <a:pt x="281794" y="23196"/>
                  <a:pt x="285539" y="24678"/>
                  <a:pt x="288329" y="27292"/>
                </a:cubicBezTo>
                <a:lnTo>
                  <a:pt x="288847" y="27809"/>
                </a:lnTo>
                <a:cubicBezTo>
                  <a:pt x="291640" y="30421"/>
                  <a:pt x="293379" y="34516"/>
                  <a:pt x="293379" y="38699"/>
                </a:cubicBezTo>
                <a:lnTo>
                  <a:pt x="293379" y="235454"/>
                </a:lnTo>
                <a:cubicBezTo>
                  <a:pt x="293379" y="239638"/>
                  <a:pt x="291640" y="243563"/>
                  <a:pt x="288847" y="246256"/>
                </a:cubicBezTo>
                <a:lnTo>
                  <a:pt x="288847" y="246604"/>
                </a:lnTo>
                <a:lnTo>
                  <a:pt x="288847" y="246604"/>
                </a:lnTo>
                <a:cubicBezTo>
                  <a:pt x="285887" y="249395"/>
                  <a:pt x="282060" y="251045"/>
                  <a:pt x="277698" y="251045"/>
                </a:cubicBezTo>
                <a:close/>
                <a:moveTo>
                  <a:pt x="38702" y="275528"/>
                </a:moveTo>
                <a:lnTo>
                  <a:pt x="38702" y="275528"/>
                </a:lnTo>
                <a:lnTo>
                  <a:pt x="277698" y="275528"/>
                </a:lnTo>
                <a:cubicBezTo>
                  <a:pt x="288679" y="275528"/>
                  <a:pt x="298783" y="271167"/>
                  <a:pt x="306098" y="263942"/>
                </a:cubicBezTo>
                <a:lnTo>
                  <a:pt x="306098" y="263764"/>
                </a:lnTo>
                <a:cubicBezTo>
                  <a:pt x="313410" y="256540"/>
                  <a:pt x="317942" y="246604"/>
                  <a:pt x="317942" y="235454"/>
                </a:cubicBezTo>
                <a:lnTo>
                  <a:pt x="317942" y="38699"/>
                </a:lnTo>
                <a:cubicBezTo>
                  <a:pt x="317942" y="27720"/>
                  <a:pt x="313410" y="17622"/>
                  <a:pt x="306098" y="10389"/>
                </a:cubicBezTo>
                <a:lnTo>
                  <a:pt x="305223" y="9693"/>
                </a:lnTo>
                <a:cubicBezTo>
                  <a:pt x="298088" y="2807"/>
                  <a:pt x="288329" y="-1366"/>
                  <a:pt x="277698" y="-1366"/>
                </a:cubicBezTo>
                <a:lnTo>
                  <a:pt x="38702" y="-1366"/>
                </a:lnTo>
                <a:cubicBezTo>
                  <a:pt x="27722" y="-1366"/>
                  <a:pt x="17795" y="3155"/>
                  <a:pt x="10482" y="10389"/>
                </a:cubicBezTo>
                <a:lnTo>
                  <a:pt x="10392" y="10569"/>
                </a:lnTo>
                <a:cubicBezTo>
                  <a:pt x="3159" y="17792"/>
                  <a:pt x="-1372" y="27809"/>
                  <a:pt x="-1372" y="38699"/>
                </a:cubicBezTo>
                <a:lnTo>
                  <a:pt x="-1372" y="235454"/>
                </a:lnTo>
                <a:cubicBezTo>
                  <a:pt x="-1372" y="246604"/>
                  <a:pt x="3159" y="256540"/>
                  <a:pt x="10392" y="263942"/>
                </a:cubicBezTo>
                <a:lnTo>
                  <a:pt x="11177" y="264549"/>
                </a:lnTo>
                <a:cubicBezTo>
                  <a:pt x="18401" y="271345"/>
                  <a:pt x="28248" y="275528"/>
                  <a:pt x="38702" y="275528"/>
                </a:cubicBezTo>
                <a:close/>
                <a:moveTo>
                  <a:pt x="67618" y="41222"/>
                </a:moveTo>
                <a:cubicBezTo>
                  <a:pt x="63613" y="41222"/>
                  <a:pt x="60214" y="44531"/>
                  <a:pt x="60214" y="48626"/>
                </a:cubicBezTo>
                <a:cubicBezTo>
                  <a:pt x="60214" y="52629"/>
                  <a:pt x="63613" y="55859"/>
                  <a:pt x="67618" y="55859"/>
                </a:cubicBezTo>
                <a:lnTo>
                  <a:pt x="176840" y="55859"/>
                </a:lnTo>
                <a:cubicBezTo>
                  <a:pt x="178064" y="59080"/>
                  <a:pt x="179802" y="61782"/>
                  <a:pt x="182068" y="64216"/>
                </a:cubicBezTo>
                <a:cubicBezTo>
                  <a:pt x="186072" y="68221"/>
                  <a:pt x="191558" y="70666"/>
                  <a:pt x="197748" y="70666"/>
                </a:cubicBezTo>
                <a:cubicBezTo>
                  <a:pt x="203839" y="70666"/>
                  <a:pt x="209413" y="68221"/>
                  <a:pt x="213419" y="64216"/>
                </a:cubicBezTo>
                <a:lnTo>
                  <a:pt x="213419" y="64216"/>
                </a:lnTo>
                <a:cubicBezTo>
                  <a:pt x="215684" y="61782"/>
                  <a:pt x="217602" y="59080"/>
                  <a:pt x="218644" y="55859"/>
                </a:cubicBezTo>
                <a:lnTo>
                  <a:pt x="248962" y="55859"/>
                </a:lnTo>
                <a:cubicBezTo>
                  <a:pt x="252966" y="55859"/>
                  <a:pt x="256275" y="52629"/>
                  <a:pt x="256275" y="48626"/>
                </a:cubicBezTo>
                <a:cubicBezTo>
                  <a:pt x="256275" y="44531"/>
                  <a:pt x="252966" y="41222"/>
                  <a:pt x="248962" y="41222"/>
                </a:cubicBezTo>
                <a:lnTo>
                  <a:pt x="218644" y="41222"/>
                </a:lnTo>
                <a:cubicBezTo>
                  <a:pt x="217602" y="38093"/>
                  <a:pt x="215684" y="35300"/>
                  <a:pt x="213419" y="32866"/>
                </a:cubicBezTo>
                <a:lnTo>
                  <a:pt x="213419" y="32866"/>
                </a:lnTo>
                <a:cubicBezTo>
                  <a:pt x="209413" y="28852"/>
                  <a:pt x="203839" y="26417"/>
                  <a:pt x="197748" y="26417"/>
                </a:cubicBezTo>
                <a:cubicBezTo>
                  <a:pt x="191558" y="26417"/>
                  <a:pt x="186072" y="28852"/>
                  <a:pt x="182068" y="32866"/>
                </a:cubicBezTo>
                <a:lnTo>
                  <a:pt x="181721" y="33561"/>
                </a:lnTo>
                <a:cubicBezTo>
                  <a:pt x="179624" y="35648"/>
                  <a:pt x="178064" y="38350"/>
                  <a:pt x="176840" y="41222"/>
                </a:cubicBezTo>
                <a:lnTo>
                  <a:pt x="67618" y="41222"/>
                </a:lnTo>
                <a:lnTo>
                  <a:pt x="67618" y="4122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4783872" y="-44196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89043" y="339779"/>
            <a:ext cx="2814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2800" dirty="0">
                <a:solidFill>
                  <a:schemeClr val="bg1"/>
                </a:solidFill>
                <a:cs typeface="微软雅黑" panose="020B0503020204020204" charset="-122"/>
              </a:rPr>
              <a:t>Time Bandage</a:t>
            </a:r>
            <a:endParaRPr lang="zh-CN" altLang="en-US" sz="2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67899" y="408305"/>
            <a:ext cx="1210588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周期</a:t>
            </a: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19808" y="1476922"/>
            <a:ext cx="5567818" cy="1722183"/>
            <a:chOff x="524107" y="2638168"/>
            <a:chExt cx="5151864" cy="1593525"/>
          </a:xfrm>
        </p:grpSpPr>
        <p:sp>
          <p:nvSpPr>
            <p:cNvPr id="15" name="矩形: 圆角 14"/>
            <p:cNvSpPr/>
            <p:nvPr>
              <p:custDataLst>
                <p:tags r:id="rId28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1" name="图片 10" descr="图片包含 游戏机&#10;&#10;描述已自动生成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5825864" y="1477323"/>
            <a:ext cx="5567818" cy="1722183"/>
            <a:chOff x="524107" y="2638168"/>
            <a:chExt cx="5151864" cy="1593525"/>
          </a:xfrm>
        </p:grpSpPr>
        <p:sp>
          <p:nvSpPr>
            <p:cNvPr id="18" name="矩形: 圆角 17"/>
            <p:cNvSpPr/>
            <p:nvPr>
              <p:custDataLst>
                <p:tags r:id="rId26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305296" y="3810160"/>
            <a:ext cx="5567818" cy="1722183"/>
            <a:chOff x="524107" y="2638168"/>
            <a:chExt cx="5151864" cy="1593525"/>
          </a:xfrm>
        </p:grpSpPr>
        <p:sp>
          <p:nvSpPr>
            <p:cNvPr id="22" name="矩形: 圆角 21"/>
            <p:cNvSpPr/>
            <p:nvPr>
              <p:custDataLst>
                <p:tags r:id="rId24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3" name="图片 22" descr="图片包含 游戏机&#10;&#10;描述已自动生成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914222" y="3838501"/>
            <a:ext cx="5567818" cy="1722183"/>
            <a:chOff x="524107" y="2638168"/>
            <a:chExt cx="5151864" cy="1593525"/>
          </a:xfrm>
        </p:grpSpPr>
        <p:sp>
          <p:nvSpPr>
            <p:cNvPr id="25" name="矩形: 圆角 24"/>
            <p:cNvSpPr/>
            <p:nvPr>
              <p:custDataLst>
                <p:tags r:id="rId22"/>
              </p:custDataLst>
            </p:nvPr>
          </p:nvSpPr>
          <p:spPr>
            <a:xfrm>
              <a:off x="1177670" y="273368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6" name="图片 25" descr="图片包含 游戏机&#10;&#10;描述已自动生成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cxnSp>
        <p:nvCxnSpPr>
          <p:cNvPr id="29" name="直接连接符 28"/>
          <p:cNvCxnSpPr/>
          <p:nvPr/>
        </p:nvCxnSpPr>
        <p:spPr>
          <a:xfrm flipH="1">
            <a:off x="1148018" y="994209"/>
            <a:ext cx="8909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>
            <p:custDataLst>
              <p:tags r:id="rId5"/>
            </p:custDataLst>
          </p:nvPr>
        </p:nvGrpSpPr>
        <p:grpSpPr>
          <a:xfrm>
            <a:off x="1711147" y="1737895"/>
            <a:ext cx="3996991" cy="1124167"/>
            <a:chOff x="1890852" y="2785443"/>
            <a:chExt cx="3996991" cy="1124167"/>
          </a:xfrm>
        </p:grpSpPr>
        <p:grpSp>
          <p:nvGrpSpPr>
            <p:cNvPr id="34" name="组合 33"/>
            <p:cNvGrpSpPr/>
            <p:nvPr/>
          </p:nvGrpSpPr>
          <p:grpSpPr>
            <a:xfrm>
              <a:off x="1890852" y="2785443"/>
              <a:ext cx="2417397" cy="1124167"/>
              <a:chOff x="764579" y="4346613"/>
              <a:chExt cx="2417397" cy="1124167"/>
            </a:xfrm>
          </p:grpSpPr>
          <p:sp>
            <p:nvSpPr>
              <p:cNvPr id="35" name="文本框 3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881607" y="4346613"/>
                <a:ext cx="1824075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产品设计</a:t>
                </a: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764579" y="4899915"/>
                <a:ext cx="2417397" cy="57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1. 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产品使命、口号和策略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产品定义</a:t>
                </a:r>
              </a:p>
            </p:txBody>
          </p:sp>
        </p:grpSp>
        <p:sp>
          <p:nvSpPr>
            <p:cNvPr id="38" name="文本框 37"/>
            <p:cNvSpPr txBox="1"/>
            <p:nvPr>
              <p:custDataLst>
                <p:tags r:id="rId19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01.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6"/>
            </p:custDataLst>
          </p:nvPr>
        </p:nvGrpSpPr>
        <p:grpSpPr>
          <a:xfrm>
            <a:off x="1635339" y="4038914"/>
            <a:ext cx="4117090" cy="1330646"/>
            <a:chOff x="1770857" y="2850937"/>
            <a:chExt cx="4117090" cy="1330646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0857" y="2895708"/>
              <a:ext cx="3037205" cy="1285875"/>
              <a:chOff x="644584" y="4456878"/>
              <a:chExt cx="3037205" cy="1285875"/>
            </a:xfrm>
          </p:grpSpPr>
          <p:sp>
            <p:nvSpPr>
              <p:cNvPr id="45" name="文本框 4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756344" y="4456878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产品实现</a:t>
                </a: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44584" y="4730563"/>
                <a:ext cx="3037205" cy="101219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1 .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用户体验设计考虑的因素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产品所用编程语言及</a:t>
                </a: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IDE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、平台、框架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3.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代码仓库链接及代码提交历史截图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4.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问题及解决方法</a:t>
                </a:r>
              </a:p>
            </p:txBody>
          </p:sp>
        </p:grpSp>
        <p:sp>
          <p:nvSpPr>
            <p:cNvPr id="43" name="文本框 42"/>
            <p:cNvSpPr txBox="1"/>
            <p:nvPr>
              <p:custDataLst>
                <p:tags r:id="rId15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03.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6"/>
              </p:custDataLst>
            </p:nvPr>
          </p:nvSpPr>
          <p:spPr>
            <a:xfrm>
              <a:off x="4379227" y="3672726"/>
              <a:ext cx="1508720" cy="213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7"/>
            </p:custDataLst>
          </p:nvPr>
        </p:nvGrpSpPr>
        <p:grpSpPr>
          <a:xfrm>
            <a:off x="7293401" y="1923105"/>
            <a:ext cx="3996991" cy="895792"/>
            <a:chOff x="1890852" y="2773788"/>
            <a:chExt cx="3996991" cy="895792"/>
          </a:xfrm>
        </p:grpSpPr>
        <p:grpSp>
          <p:nvGrpSpPr>
            <p:cNvPr id="48" name="组合 47"/>
            <p:cNvGrpSpPr/>
            <p:nvPr/>
          </p:nvGrpSpPr>
          <p:grpSpPr>
            <a:xfrm>
              <a:off x="1890852" y="2773788"/>
              <a:ext cx="2930545" cy="895792"/>
              <a:chOff x="764579" y="4334958"/>
              <a:chExt cx="2930545" cy="895792"/>
            </a:xfrm>
          </p:grpSpPr>
          <p:sp>
            <p:nvSpPr>
              <p:cNvPr id="51" name="文本框 5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764599" y="4334958"/>
                <a:ext cx="2930525" cy="82994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产品设计应用的原则</a:t>
                </a: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64579" y="4899915"/>
                <a:ext cx="2417397" cy="330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产品设计小文</a:t>
                </a:r>
              </a:p>
            </p:txBody>
          </p:sp>
        </p:grpSp>
        <p:sp>
          <p:nvSpPr>
            <p:cNvPr id="49" name="文本框 48"/>
            <p:cNvSpPr txBox="1"/>
            <p:nvPr>
              <p:custDataLst>
                <p:tags r:id="rId12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02.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8"/>
            </p:custDataLst>
          </p:nvPr>
        </p:nvGrpSpPr>
        <p:grpSpPr>
          <a:xfrm>
            <a:off x="7389043" y="4098940"/>
            <a:ext cx="4005226" cy="1213292"/>
            <a:chOff x="1882617" y="2799823"/>
            <a:chExt cx="4005226" cy="1213292"/>
          </a:xfrm>
        </p:grpSpPr>
        <p:grpSp>
          <p:nvGrpSpPr>
            <p:cNvPr id="54" name="组合 53"/>
            <p:cNvGrpSpPr/>
            <p:nvPr/>
          </p:nvGrpSpPr>
          <p:grpSpPr>
            <a:xfrm>
              <a:off x="1882617" y="2799823"/>
              <a:ext cx="2651532" cy="1213292"/>
              <a:chOff x="756344" y="4360993"/>
              <a:chExt cx="2651532" cy="1213292"/>
            </a:xfrm>
          </p:grpSpPr>
          <p:sp>
            <p:nvSpPr>
              <p:cNvPr id="57" name="文本框 5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56344" y="4360993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产品实现</a:t>
                </a: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00139" y="4764025"/>
                <a:ext cx="2417397" cy="810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5.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软件概要设计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6.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软件质量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7.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代码统计</a:t>
                </a:r>
              </a:p>
            </p:txBody>
          </p:sp>
        </p:grpSp>
        <p:sp>
          <p:nvSpPr>
            <p:cNvPr id="55" name="文本框 54"/>
            <p:cNvSpPr txBox="1"/>
            <p:nvPr>
              <p:custDataLst>
                <p:tags r:id="rId9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04.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6785206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418048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7899303" y="4600073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86316" y="5693147"/>
            <a:ext cx="215463" cy="215463"/>
            <a:chOff x="2638097" y="2317532"/>
            <a:chExt cx="462455" cy="462455"/>
          </a:xfrm>
        </p:grpSpPr>
        <p:sp>
          <p:nvSpPr>
            <p:cNvPr id="6" name="椭圆 5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7" name="加号 6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15938" y="2685860"/>
            <a:ext cx="6083717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1500" dirty="0">
                <a:solidFill>
                  <a:schemeClr val="bg1"/>
                </a:solidFill>
                <a:cs typeface="微软雅黑" panose="020B0503020204020204" charset="-122"/>
              </a:rPr>
              <a:t>感谢观看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00375" y="1584558"/>
            <a:ext cx="5370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cs typeface="微软雅黑" panose="020B0503020204020204" charset="-122"/>
              </a:rPr>
              <a:t>THANK YOU</a:t>
            </a:r>
            <a:endParaRPr lang="zh-CN" altLang="en-US" sz="60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54168" y="6241150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01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111314" y="6210372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cs typeface="微软雅黑" panose="020B0503020204020204" charset="-122"/>
              </a:rPr>
              <a:t>02</a:t>
            </a:r>
            <a:endParaRPr lang="zh-CN" altLang="en-US" sz="1600" dirty="0"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68461" y="6241150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03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2052" name="任意多边形: 形状 2051"/>
          <p:cNvSpPr/>
          <p:nvPr/>
        </p:nvSpPr>
        <p:spPr>
          <a:xfrm>
            <a:off x="10549576" y="4600072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419158" y="5693147"/>
            <a:ext cx="215463" cy="215463"/>
            <a:chOff x="2638097" y="2317532"/>
            <a:chExt cx="462455" cy="462455"/>
          </a:xfrm>
        </p:grpSpPr>
        <p:sp>
          <p:nvSpPr>
            <p:cNvPr id="19" name="椭圆 18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2057" name="文本框 2056"/>
          <p:cNvSpPr txBox="1"/>
          <p:nvPr/>
        </p:nvSpPr>
        <p:spPr>
          <a:xfrm>
            <a:off x="6885446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59" name="文本框 2058"/>
          <p:cNvSpPr txBox="1"/>
          <p:nvPr/>
        </p:nvSpPr>
        <p:spPr>
          <a:xfrm>
            <a:off x="9513417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1" name="文本框 2060"/>
          <p:cNvSpPr txBox="1"/>
          <p:nvPr/>
        </p:nvSpPr>
        <p:spPr>
          <a:xfrm>
            <a:off x="6868327" y="4910711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01.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2" name="文本框 2061"/>
          <p:cNvSpPr txBox="1"/>
          <p:nvPr/>
        </p:nvSpPr>
        <p:spPr>
          <a:xfrm>
            <a:off x="9485147" y="4918146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02.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258624" y="6379649"/>
            <a:ext cx="6885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18489" y="4739266"/>
            <a:ext cx="2341757" cy="479502"/>
            <a:chOff x="970154" y="4337824"/>
            <a:chExt cx="2341757" cy="479502"/>
          </a:xfrm>
        </p:grpSpPr>
        <p:sp>
          <p:nvSpPr>
            <p:cNvPr id="10" name="矩形: 圆角 9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75976" y="4428025"/>
              <a:ext cx="1930857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汇报人：</a:t>
              </a:r>
              <a:r>
                <a:rPr lang="en-US" altLang="zh-CN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XXX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567368" y="3391414"/>
            <a:ext cx="3570209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产品设计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149010" y="117542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01.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467493" y="4612579"/>
            <a:ext cx="3925425" cy="117030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</a:p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                  2.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  <a:endParaRPr lang="zh-CN" altLang="en-US" b="1" dirty="0">
              <a:solidFill>
                <a:schemeClr val="bg1"/>
              </a:solidFill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b="1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938" y="681483"/>
            <a:ext cx="4657946" cy="67306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7487" y="4499338"/>
            <a:ext cx="2041261" cy="479502"/>
            <a:chOff x="970155" y="4337824"/>
            <a:chExt cx="2041261" cy="479502"/>
          </a:xfrm>
        </p:grpSpPr>
        <p:sp>
          <p:nvSpPr>
            <p:cNvPr id="7" name="矩形: 圆角 6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416204" y="4454490"/>
              <a:ext cx="1595212" cy="2616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1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Time Bandage</a:t>
              </a:r>
              <a:endParaRPr lang="zh-CN" altLang="en-US" sz="11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441335" y="3408305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6195840" y="2879819"/>
            <a:ext cx="5480223" cy="1543518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99646" y="3402461"/>
            <a:ext cx="569320" cy="569320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195840" y="256734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195840" y="468951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7608" y="309287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rgbClr val="990099"/>
                </a:solidFill>
              </a:rPr>
              <a:t>产品口号</a:t>
            </a:r>
          </a:p>
        </p:txBody>
      </p:sp>
      <p:sp>
        <p:nvSpPr>
          <p:cNvPr id="28" name="矩形 27"/>
          <p:cNvSpPr/>
          <p:nvPr/>
        </p:nvSpPr>
        <p:spPr>
          <a:xfrm>
            <a:off x="6607609" y="3552944"/>
            <a:ext cx="3529608" cy="382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绷紧时间线，缝合拖延症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471651" y="3107455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+mj-lt"/>
                <a:cs typeface="微软雅黑" panose="020B0503020204020204" charset="-122"/>
              </a:rPr>
              <a:t>02.</a:t>
            </a:r>
            <a:endParaRPr lang="zh-CN" altLang="en-US" sz="3600" dirty="0">
              <a:solidFill>
                <a:schemeClr val="accent3">
                  <a:lumMod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70851" y="3767954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Product slogan</a:t>
            </a:r>
            <a:endParaRPr lang="zh-CN" altLang="en-US" sz="8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07608" y="126625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80835" y="1782029"/>
            <a:ext cx="3656381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微软雅黑" panose="020B0503020204020204" charset="-122"/>
              </a:rPr>
              <a:t>“让时间成为可治愈的伙伴，而非压迫的枷锁。”</a:t>
            </a:r>
            <a:endParaRPr lang="en-US" altLang="zh-CN" sz="16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471651" y="1280834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70851" y="1941333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Glorious purpose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07608" y="49788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产品策略</a:t>
            </a:r>
          </a:p>
        </p:txBody>
      </p:sp>
      <p:sp>
        <p:nvSpPr>
          <p:cNvPr id="44" name="矩形 43"/>
          <p:cNvSpPr/>
          <p:nvPr/>
        </p:nvSpPr>
        <p:spPr>
          <a:xfrm>
            <a:off x="6607609" y="5438905"/>
            <a:ext cx="3529608" cy="1022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1.Deadline </a:t>
            </a:r>
            <a:r>
              <a:rPr lang="zh-CN" altLang="en-US" sz="1600" dirty="0">
                <a:solidFill>
                  <a:schemeClr val="bg1"/>
                </a:solidFill>
              </a:rPr>
              <a:t>管理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2.</a:t>
            </a:r>
            <a:r>
              <a:rPr lang="zh-CN" altLang="en-US" sz="1600" dirty="0">
                <a:solidFill>
                  <a:schemeClr val="bg1"/>
                </a:solidFill>
              </a:rPr>
              <a:t>搭档找寻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3.</a:t>
            </a:r>
            <a:r>
              <a:rPr lang="zh-CN" altLang="en-US" sz="1600" dirty="0">
                <a:solidFill>
                  <a:schemeClr val="bg1"/>
                </a:solidFill>
              </a:rPr>
              <a:t>私信功能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471651" y="4993416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03.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70851" y="5653915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</a:rPr>
              <a:t>Product strategy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899646" y="1602942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899646" y="5201979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4" name="图形 14"/>
          <p:cNvSpPr/>
          <p:nvPr/>
        </p:nvSpPr>
        <p:spPr>
          <a:xfrm flipV="1">
            <a:off x="6024697" y="1727946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5" name="图形 48"/>
          <p:cNvSpPr/>
          <p:nvPr/>
        </p:nvSpPr>
        <p:spPr>
          <a:xfrm flipV="1">
            <a:off x="6024649" y="3527469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0" name="图形 53"/>
          <p:cNvSpPr/>
          <p:nvPr/>
        </p:nvSpPr>
        <p:spPr>
          <a:xfrm flipV="1">
            <a:off x="6024706" y="5326983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F1FB2F0-86F6-8369-C2ED-2D41987C80CD}"/>
              </a:ext>
            </a:extLst>
          </p:cNvPr>
          <p:cNvSpPr/>
          <p:nvPr/>
        </p:nvSpPr>
        <p:spPr>
          <a:xfrm>
            <a:off x="664796" y="2165069"/>
            <a:ext cx="1276030" cy="193613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B3F21A-FA2B-CBD7-40E1-09D03FDE750F}"/>
              </a:ext>
            </a:extLst>
          </p:cNvPr>
          <p:cNvSpPr txBox="1"/>
          <p:nvPr/>
        </p:nvSpPr>
        <p:spPr>
          <a:xfrm>
            <a:off x="2227315" y="1989058"/>
            <a:ext cx="141047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目标用户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pic>
        <p:nvPicPr>
          <p:cNvPr id="1028" name="Picture 4" descr="青春男女大学生在校园教室里学习56高清摄影大图-千库网">
            <a:extLst>
              <a:ext uri="{FF2B5EF4-FFF2-40B4-BE49-F238E27FC236}">
                <a16:creationId xmlns:a16="http://schemas.microsoft.com/office/drawing/2014/main" id="{1F4190C6-E732-B251-F4AB-D67C2F8A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18" y="2447501"/>
            <a:ext cx="1684294" cy="112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年轻的上班族高清图片下载-正版图片502248591-摄图网">
            <a:extLst>
              <a:ext uri="{FF2B5EF4-FFF2-40B4-BE49-F238E27FC236}">
                <a16:creationId xmlns:a16="http://schemas.microsoft.com/office/drawing/2014/main" id="{1F3B061D-1209-B0B8-26AF-09819A7E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275" y="2472220"/>
            <a:ext cx="1685274" cy="1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1EC9242-70F3-E2FD-2639-2A9BFC8BE84C}"/>
              </a:ext>
            </a:extLst>
          </p:cNvPr>
          <p:cNvSpPr txBox="1"/>
          <p:nvPr/>
        </p:nvSpPr>
        <p:spPr>
          <a:xfrm>
            <a:off x="2202382" y="3990164"/>
            <a:ext cx="241791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团队优势（差异化）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4F2EDF9-6C80-D6A0-5DD1-2948009F953A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4050295" y="3751318"/>
            <a:ext cx="1747432" cy="3025343"/>
          </a:xfrm>
          <a:prstGeom prst="curvedConnector2">
            <a:avLst/>
          </a:prstGeom>
          <a:ln w="69850" cmpd="dbl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 flipH="1">
            <a:off x="-188686" y="2438400"/>
            <a:ext cx="4261918" cy="42889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9343232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3578811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461022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210" y="514694"/>
            <a:ext cx="18504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cs typeface="微软雅黑" panose="020B0503020204020204" charset="-122"/>
              </a:rPr>
              <a:t>General demonstration template of fresh watercolor</a:t>
            </a:r>
            <a:endParaRPr lang="zh-CN" altLang="en-US" sz="11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515938" y="1210744"/>
            <a:ext cx="0" cy="694256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</a:p>
        </p:txBody>
      </p:sp>
      <p:sp>
        <p:nvSpPr>
          <p:cNvPr id="23" name="矩形 22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  <p:sp>
        <p:nvSpPr>
          <p:cNvPr id="24" name="椭圆 23"/>
          <p:cNvSpPr/>
          <p:nvPr/>
        </p:nvSpPr>
        <p:spPr>
          <a:xfrm>
            <a:off x="4128369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010580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892790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60991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</a:p>
        </p:txBody>
      </p:sp>
      <p:sp>
        <p:nvSpPr>
          <p:cNvPr id="31" name="矩形 30"/>
          <p:cNvSpPr/>
          <p:nvPr/>
        </p:nvSpPr>
        <p:spPr>
          <a:xfrm>
            <a:off x="3734961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543202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</a:p>
        </p:txBody>
      </p:sp>
      <p:sp>
        <p:nvSpPr>
          <p:cNvPr id="33" name="矩形 32"/>
          <p:cNvSpPr/>
          <p:nvPr/>
        </p:nvSpPr>
        <p:spPr>
          <a:xfrm>
            <a:off x="6617172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425412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</a:p>
        </p:txBody>
      </p:sp>
      <p:sp>
        <p:nvSpPr>
          <p:cNvPr id="35" name="矩形 34"/>
          <p:cNvSpPr/>
          <p:nvPr/>
        </p:nvSpPr>
        <p:spPr>
          <a:xfrm>
            <a:off x="9499382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586476" y="5865379"/>
            <a:ext cx="317500" cy="317500"/>
            <a:chOff x="2638097" y="2317532"/>
            <a:chExt cx="462455" cy="462455"/>
          </a:xfrm>
        </p:grpSpPr>
        <p:sp>
          <p:nvSpPr>
            <p:cNvPr id="37" name="椭圆 3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8" name="加号 3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468687" y="5865379"/>
            <a:ext cx="317500" cy="317500"/>
            <a:chOff x="2638097" y="2317532"/>
            <a:chExt cx="462455" cy="462455"/>
          </a:xfrm>
        </p:grpSpPr>
        <p:sp>
          <p:nvSpPr>
            <p:cNvPr id="40" name="椭圆 3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3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1" name="加号 4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350897" y="5865379"/>
            <a:ext cx="317500" cy="317500"/>
            <a:chOff x="2638097" y="2317532"/>
            <a:chExt cx="462455" cy="462455"/>
          </a:xfrm>
        </p:grpSpPr>
        <p:sp>
          <p:nvSpPr>
            <p:cNvPr id="43" name="椭圆 4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加号 4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3"/>
          <a:srcRect l="41408" t="12360" r="30487" b="45472"/>
          <a:stretch>
            <a:fillRect/>
          </a:stretch>
        </p:blipFill>
        <p:spPr>
          <a:xfrm>
            <a:off x="4215679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4"/>
          <a:srcRect l="34780" t="2372" r="19860" b="29569"/>
          <a:stretch>
            <a:fillRect/>
          </a:stretch>
        </p:blipFill>
        <p:spPr>
          <a:xfrm>
            <a:off x="7097890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5"/>
          <a:srcRect l="49462" t="2776" r="20128" b="38232"/>
          <a:stretch>
            <a:fillRect/>
          </a:stretch>
        </p:blipFill>
        <p:spPr>
          <a:xfrm>
            <a:off x="9980100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24600" y="1072331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</a:rPr>
              <a:t>产品定义</a:t>
            </a:r>
          </a:p>
        </p:txBody>
      </p:sp>
      <p:sp>
        <p:nvSpPr>
          <p:cNvPr id="5" name="矩形 4"/>
          <p:cNvSpPr/>
          <p:nvPr/>
        </p:nvSpPr>
        <p:spPr>
          <a:xfrm>
            <a:off x="6324600" y="2044278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电子产品概述</a:t>
            </a:r>
          </a:p>
        </p:txBody>
      </p:sp>
      <p:sp>
        <p:nvSpPr>
          <p:cNvPr id="6" name="矩形 5"/>
          <p:cNvSpPr/>
          <p:nvPr/>
        </p:nvSpPr>
        <p:spPr>
          <a:xfrm>
            <a:off x="6635606" y="2546195"/>
            <a:ext cx="4737237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455403" y="2634001"/>
            <a:ext cx="0" cy="3683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图表 14"/>
          <p:cNvGraphicFramePr/>
          <p:nvPr/>
        </p:nvGraphicFramePr>
        <p:xfrm>
          <a:off x="6455403" y="4383390"/>
          <a:ext cx="5185735" cy="1925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" name="直接连接符 16"/>
          <p:cNvCxnSpPr/>
          <p:nvPr/>
        </p:nvCxnSpPr>
        <p:spPr>
          <a:xfrm flipH="1">
            <a:off x="7829550" y="3663990"/>
            <a:ext cx="384651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455403" y="3429000"/>
            <a:ext cx="1719950" cy="479502"/>
            <a:chOff x="970155" y="4337824"/>
            <a:chExt cx="1719950" cy="479502"/>
          </a:xfrm>
        </p:grpSpPr>
        <p:sp>
          <p:nvSpPr>
            <p:cNvPr id="9" name="矩形: 圆角 8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20" name="圆: 空心 19"/>
          <p:cNvSpPr/>
          <p:nvPr/>
        </p:nvSpPr>
        <p:spPr>
          <a:xfrm rot="7675102">
            <a:off x="2466950" y="267833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3400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02.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02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 flipV="1">
            <a:off x="4783873" y="8921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flipH="1">
            <a:off x="0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634026" y="2191658"/>
            <a:ext cx="2923948" cy="4117067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59778" y="4414248"/>
            <a:ext cx="8909824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: 空心 47"/>
          <p:cNvSpPr/>
          <p:nvPr/>
        </p:nvSpPr>
        <p:spPr>
          <a:xfrm rot="9306158">
            <a:off x="5205412" y="2519772"/>
            <a:ext cx="1703959" cy="1652939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893308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8374744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5938" y="514695"/>
            <a:ext cx="18504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cs typeface="微软雅黑" panose="020B0503020204020204" charset="-122"/>
              </a:rPr>
              <a:t>General demonstration template of fresh watercolor</a:t>
            </a:r>
            <a:endParaRPr lang="zh-CN" altLang="en-US" sz="11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55408" y="439020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2" name="矩形 11"/>
          <p:cNvSpPr/>
          <p:nvPr/>
        </p:nvSpPr>
        <p:spPr>
          <a:xfrm>
            <a:off x="4858290" y="4850265"/>
            <a:ext cx="2475420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937250" y="5832003"/>
            <a:ext cx="317500" cy="317500"/>
            <a:chOff x="2638097" y="2317532"/>
            <a:chExt cx="462455" cy="462455"/>
          </a:xfrm>
        </p:grpSpPr>
        <p:sp>
          <p:nvSpPr>
            <p:cNvPr id="15" name="椭圆 1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6" name="加号 1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24254" y="4855633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1186824" y="5426288"/>
            <a:ext cx="247542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364259" y="4946660"/>
            <a:ext cx="218056" cy="218056"/>
            <a:chOff x="2638097" y="2317532"/>
            <a:chExt cx="462455" cy="462455"/>
          </a:xfrm>
        </p:grpSpPr>
        <p:sp>
          <p:nvSpPr>
            <p:cNvPr id="20" name="椭圆 1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1" name="加号 2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1118008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498169" y="4855633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40" name="矩形 39"/>
          <p:cNvSpPr/>
          <p:nvPr/>
        </p:nvSpPr>
        <p:spPr>
          <a:xfrm>
            <a:off x="8660739" y="5426288"/>
            <a:ext cx="247542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0838174" y="4946660"/>
            <a:ext cx="218056" cy="218056"/>
            <a:chOff x="2638097" y="2317532"/>
            <a:chExt cx="462455" cy="462455"/>
          </a:xfrm>
        </p:grpSpPr>
        <p:sp>
          <p:nvSpPr>
            <p:cNvPr id="42" name="椭圆 4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3" name="加号 4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8591923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4990163" y="2150812"/>
            <a:ext cx="2111775" cy="212518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/>
          <a:srcRect l="24746" t="4923" r="22790" b="32801"/>
          <a:stretch>
            <a:fillRect/>
          </a:stretch>
        </p:blipFill>
        <p:spPr>
          <a:xfrm>
            <a:off x="893308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4"/>
          <a:srcRect l="7869" r="7885"/>
          <a:stretch>
            <a:fillRect/>
          </a:stretch>
        </p:blipFill>
        <p:spPr>
          <a:xfrm>
            <a:off x="8367223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50863" y="2775869"/>
            <a:ext cx="4418011" cy="1117146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938" y="5120043"/>
            <a:ext cx="4524117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3" name="矩形 12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  <p:sp>
        <p:nvSpPr>
          <p:cNvPr id="14" name="椭圆 13"/>
          <p:cNvSpPr/>
          <p:nvPr/>
        </p:nvSpPr>
        <p:spPr>
          <a:xfrm>
            <a:off x="836467" y="3017935"/>
            <a:ext cx="633014" cy="63301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44559" y="2999111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1644559" y="3452558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17" name="矩形 16"/>
          <p:cNvSpPr/>
          <p:nvPr/>
        </p:nvSpPr>
        <p:spPr>
          <a:xfrm>
            <a:off x="1644559" y="4116257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1644559" y="4569704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19" name="椭圆 18"/>
          <p:cNvSpPr/>
          <p:nvPr/>
        </p:nvSpPr>
        <p:spPr>
          <a:xfrm>
            <a:off x="836467" y="4170000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44559" y="5365378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21" name="矩形 20"/>
          <p:cNvSpPr/>
          <p:nvPr/>
        </p:nvSpPr>
        <p:spPr>
          <a:xfrm>
            <a:off x="1644559" y="5818825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22" name="椭圆 21"/>
          <p:cNvSpPr/>
          <p:nvPr/>
        </p:nvSpPr>
        <p:spPr>
          <a:xfrm>
            <a:off x="836467" y="5419121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/>
          <a:srcRect l="2120" r="2124"/>
          <a:stretch>
            <a:fillRect/>
          </a:stretch>
        </p:blipFill>
        <p:spPr>
          <a:xfrm>
            <a:off x="5638800" y="2762250"/>
            <a:ext cx="6037263" cy="3546475"/>
          </a:xfrm>
          <a:custGeom>
            <a:avLst/>
            <a:gdLst>
              <a:gd name="connsiteX0" fmla="*/ 114835 w 6037263"/>
              <a:gd name="connsiteY0" fmla="*/ 0 h 3546475"/>
              <a:gd name="connsiteX1" fmla="*/ 5922428 w 6037263"/>
              <a:gd name="connsiteY1" fmla="*/ 0 h 3546475"/>
              <a:gd name="connsiteX2" fmla="*/ 6037263 w 6037263"/>
              <a:gd name="connsiteY2" fmla="*/ 114835 h 3546475"/>
              <a:gd name="connsiteX3" fmla="*/ 6037263 w 6037263"/>
              <a:gd name="connsiteY3" fmla="*/ 3431640 h 3546475"/>
              <a:gd name="connsiteX4" fmla="*/ 5922428 w 6037263"/>
              <a:gd name="connsiteY4" fmla="*/ 3546475 h 3546475"/>
              <a:gd name="connsiteX5" fmla="*/ 114835 w 6037263"/>
              <a:gd name="connsiteY5" fmla="*/ 3546475 h 3546475"/>
              <a:gd name="connsiteX6" fmla="*/ 0 w 6037263"/>
              <a:gd name="connsiteY6" fmla="*/ 3431640 h 3546475"/>
              <a:gd name="connsiteX7" fmla="*/ 0 w 6037263"/>
              <a:gd name="connsiteY7" fmla="*/ 114835 h 3546475"/>
              <a:gd name="connsiteX8" fmla="*/ 114835 w 6037263"/>
              <a:gd name="connsiteY8" fmla="*/ 0 h 354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7263" h="3546475">
                <a:moveTo>
                  <a:pt x="114835" y="0"/>
                </a:moveTo>
                <a:lnTo>
                  <a:pt x="5922428" y="0"/>
                </a:lnTo>
                <a:cubicBezTo>
                  <a:pt x="5985850" y="0"/>
                  <a:pt x="6037263" y="51413"/>
                  <a:pt x="6037263" y="114835"/>
                </a:cubicBezTo>
                <a:lnTo>
                  <a:pt x="6037263" y="3431640"/>
                </a:lnTo>
                <a:cubicBezTo>
                  <a:pt x="6037263" y="3495062"/>
                  <a:pt x="5985850" y="3546475"/>
                  <a:pt x="5922428" y="3546475"/>
                </a:cubicBezTo>
                <a:lnTo>
                  <a:pt x="114835" y="3546475"/>
                </a:lnTo>
                <a:cubicBezTo>
                  <a:pt x="51413" y="3546475"/>
                  <a:pt x="0" y="3495062"/>
                  <a:pt x="0" y="3431640"/>
                </a:cubicBezTo>
                <a:lnTo>
                  <a:pt x="0" y="114835"/>
                </a:lnTo>
                <a:cubicBezTo>
                  <a:pt x="0" y="51413"/>
                  <a:pt x="51413" y="0"/>
                  <a:pt x="114835" y="0"/>
                </a:cubicBezTo>
                <a:close/>
              </a:path>
            </a:pathLst>
          </a:custGeom>
        </p:spPr>
      </p:pic>
      <p:sp>
        <p:nvSpPr>
          <p:cNvPr id="43" name="图形 14"/>
          <p:cNvSpPr/>
          <p:nvPr/>
        </p:nvSpPr>
        <p:spPr>
          <a:xfrm flipV="1">
            <a:off x="993365" y="4326851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4" name="图形 53"/>
          <p:cNvSpPr/>
          <p:nvPr/>
        </p:nvSpPr>
        <p:spPr>
          <a:xfrm flipV="1">
            <a:off x="993374" y="5575972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5" name="图形 48"/>
          <p:cNvSpPr/>
          <p:nvPr/>
        </p:nvSpPr>
        <p:spPr>
          <a:xfrm flipV="1">
            <a:off x="993317" y="3174790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5fcbea9-7061-4df6-adab-3938af7702e7"/>
  <p:tag name="COMMONDATA" val="eyJjb3VudCI6NSwiaGRpZCI6IjgwMTEzOTMxYTllMDgyYmY3MGViZDIyZjNkZWMzYTdk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heme/theme1.xml><?xml version="1.0" encoding="utf-8"?>
<a:theme xmlns:a="http://schemas.openxmlformats.org/drawingml/2006/main" name="Office 主题​​">
  <a:themeElements>
    <a:clrScheme name="udwsah5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90099"/>
      </a:accent1>
      <a:accent2>
        <a:srgbClr val="3E3E7A"/>
      </a:accent2>
      <a:accent3>
        <a:srgbClr val="FFD5FF"/>
      </a:accent3>
      <a:accent4>
        <a:srgbClr val="201A3A"/>
      </a:accent4>
      <a:accent5>
        <a:srgbClr val="B1C8FA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黑体常规4">
      <a:majorFont>
        <a:latin typeface="思源宋体 Heavy"/>
        <a:ea typeface="MiSans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1160</Words>
  <Application>Microsoft Office PowerPoint</Application>
  <PresentationFormat>宽屏</PresentationFormat>
  <Paragraphs>203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汉仪综艺体简</vt:lpstr>
      <vt:lpstr>微软雅黑</vt:lpstr>
      <vt:lpstr>思源宋体 Heavy</vt:lpstr>
      <vt:lpstr>汉仪铸字美心体简</vt:lpstr>
      <vt:lpstr>黑体</vt:lpstr>
      <vt:lpstr>Montserrat</vt:lpstr>
      <vt:lpstr>Arial</vt:lpstr>
      <vt:lpstr>汉仪铸字木头人简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T Shine Holiness</cp:lastModifiedBy>
  <cp:revision>133</cp:revision>
  <dcterms:created xsi:type="dcterms:W3CDTF">2022-06-27T07:27:00Z</dcterms:created>
  <dcterms:modified xsi:type="dcterms:W3CDTF">2025-07-09T12:16:57Z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0F8DF8BA3F804530B57A1ED8B360DA2C_12</vt:lpwstr>
  </property>
  <property fmtid="{D5CDD505-2E9C-101B-9397-08002B2CF9AE}" pid="3" name="KSOProductBuildVer">
    <vt:lpwstr>2052-12.1.0.21915</vt:lpwstr>
  </property>
  <property fmtid="{D5CDD505-2E9C-101B-9397-08002B2CF9AE}" pid="4" name="KSOTemplateUUID">
    <vt:lpwstr>v1.0_mb_LePr9Clj0S+AlfvT3n8cRg==</vt:lpwstr>
  </property>
</Properties>
</file>